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08" r:id="rId21"/>
  </p:sldMasterIdLst>
  <p:notesMasterIdLst>
    <p:notesMasterId r:id="rId88"/>
  </p:notesMasterIdLst>
  <p:handoutMasterIdLst>
    <p:handoutMasterId r:id="rId89"/>
  </p:handoutMasterIdLst>
  <p:sldIdLst>
    <p:sldId id="2682" r:id="rId22"/>
    <p:sldId id="2695" r:id="rId23"/>
    <p:sldId id="278" r:id="rId24"/>
    <p:sldId id="2735" r:id="rId25"/>
    <p:sldId id="2694" r:id="rId26"/>
    <p:sldId id="2697" r:id="rId27"/>
    <p:sldId id="2736" r:id="rId28"/>
    <p:sldId id="2698" r:id="rId29"/>
    <p:sldId id="2699" r:id="rId30"/>
    <p:sldId id="2700" r:id="rId31"/>
    <p:sldId id="2701" r:id="rId32"/>
    <p:sldId id="2702" r:id="rId33"/>
    <p:sldId id="2703" r:id="rId34"/>
    <p:sldId id="2705" r:id="rId35"/>
    <p:sldId id="2692" r:id="rId36"/>
    <p:sldId id="2733" r:id="rId37"/>
    <p:sldId id="2704" r:id="rId38"/>
    <p:sldId id="2708" r:id="rId39"/>
    <p:sldId id="2710" r:id="rId40"/>
    <p:sldId id="2711" r:id="rId41"/>
    <p:sldId id="2706" r:id="rId42"/>
    <p:sldId id="2707" r:id="rId43"/>
    <p:sldId id="2712" r:id="rId44"/>
    <p:sldId id="2745" r:id="rId45"/>
    <p:sldId id="2713" r:id="rId46"/>
    <p:sldId id="2741" r:id="rId47"/>
    <p:sldId id="2746" r:id="rId48"/>
    <p:sldId id="2747" r:id="rId49"/>
    <p:sldId id="2748" r:id="rId50"/>
    <p:sldId id="2749" r:id="rId51"/>
    <p:sldId id="2750" r:id="rId52"/>
    <p:sldId id="2751" r:id="rId53"/>
    <p:sldId id="2753" r:id="rId54"/>
    <p:sldId id="350" r:id="rId55"/>
    <p:sldId id="352" r:id="rId56"/>
    <p:sldId id="365" r:id="rId57"/>
    <p:sldId id="2725" r:id="rId58"/>
    <p:sldId id="2744" r:id="rId59"/>
    <p:sldId id="2752" r:id="rId60"/>
    <p:sldId id="2742" r:id="rId61"/>
    <p:sldId id="2734" r:id="rId62"/>
    <p:sldId id="2754" r:id="rId63"/>
    <p:sldId id="2756" r:id="rId64"/>
    <p:sldId id="2755" r:id="rId65"/>
    <p:sldId id="2757" r:id="rId66"/>
    <p:sldId id="2758" r:id="rId67"/>
    <p:sldId id="2759" r:id="rId68"/>
    <p:sldId id="2726" r:id="rId69"/>
    <p:sldId id="2743" r:id="rId70"/>
    <p:sldId id="2728" r:id="rId71"/>
    <p:sldId id="2714" r:id="rId72"/>
    <p:sldId id="2731" r:id="rId73"/>
    <p:sldId id="2760" r:id="rId74"/>
    <p:sldId id="2738" r:id="rId75"/>
    <p:sldId id="2762" r:id="rId76"/>
    <p:sldId id="2761" r:id="rId77"/>
    <p:sldId id="2763" r:id="rId78"/>
    <p:sldId id="2739" r:id="rId79"/>
    <p:sldId id="2768" r:id="rId80"/>
    <p:sldId id="2732" r:id="rId81"/>
    <p:sldId id="2737" r:id="rId82"/>
    <p:sldId id="2764" r:id="rId83"/>
    <p:sldId id="2729" r:id="rId84"/>
    <p:sldId id="2766" r:id="rId85"/>
    <p:sldId id="2767" r:id="rId86"/>
    <p:sldId id="2652" r:id="rId87"/>
  </p:sldIdLst>
  <p:sldSz cx="12192000" cy="6858000"/>
  <p:notesSz cx="6858000" cy="9144000"/>
  <p:embeddedFontLst>
    <p:embeddedFont>
      <p:font typeface="Calibri" panose="020F0502020204030204" pitchFamily="34" charset="0"/>
      <p:regular r:id="rId90"/>
      <p:bold r:id="rId91"/>
      <p:italic r:id="rId92"/>
      <p:boldItalic r:id="rId93"/>
    </p:embeddedFont>
    <p:embeddedFont>
      <p:font typeface="Roboto" panose="02000000000000000000" pitchFamily="2" charset="0"/>
      <p:regular r:id="rId94"/>
      <p:bold r:id="rId95"/>
      <p:italic r:id="rId96"/>
      <p:boldItalic r:id="rId97"/>
    </p:embeddedFont>
    <p:embeddedFont>
      <p:font typeface="Roboto Condensed" panose="02000000000000000000" pitchFamily="2" charset="0"/>
      <p:regular r:id="rId98"/>
      <p:bold r:id="rId99"/>
      <p:italic r:id="rId100"/>
      <p:boldItalic r:id="rId101"/>
    </p:embeddedFont>
    <p:embeddedFont>
      <p:font typeface="Roboto Condensed Light" panose="02000000000000000000" pitchFamily="2" charset="0"/>
      <p:regular r:id="rId102"/>
      <p:italic r:id="rId103"/>
    </p:embeddedFont>
    <p:embeddedFont>
      <p:font typeface="Roboto Light" panose="02000000000000000000" pitchFamily="2" charset="0"/>
      <p:regular r:id="rId104"/>
      <p:italic r:id="rId105"/>
    </p:embeddedFont>
  </p:embeddedFontLst>
  <p:defaultTextStyle>
    <a:defPPr lvl="0">
      <a:defRPr lang="nl-NL"/>
    </a:defPPr>
    <a:lvl1pPr marL="0" lvl="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lvl="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lvl="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lvl="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e OAuth2.1" id="{AE8AC08E-80F9-B84F-BE8B-D987360CA8EC}">
          <p14:sldIdLst>
            <p14:sldId id="2682"/>
            <p14:sldId id="2695"/>
            <p14:sldId id="278"/>
            <p14:sldId id="2735"/>
            <p14:sldId id="2694"/>
            <p14:sldId id="2697"/>
            <p14:sldId id="2736"/>
            <p14:sldId id="2698"/>
            <p14:sldId id="2699"/>
            <p14:sldId id="2700"/>
            <p14:sldId id="2701"/>
            <p14:sldId id="2702"/>
            <p14:sldId id="2703"/>
            <p14:sldId id="2705"/>
            <p14:sldId id="2692"/>
            <p14:sldId id="2733"/>
            <p14:sldId id="2704"/>
            <p14:sldId id="2708"/>
            <p14:sldId id="2710"/>
            <p14:sldId id="2711"/>
            <p14:sldId id="2706"/>
            <p14:sldId id="2707"/>
            <p14:sldId id="2712"/>
            <p14:sldId id="2745"/>
            <p14:sldId id="2713"/>
            <p14:sldId id="2741"/>
            <p14:sldId id="2746"/>
            <p14:sldId id="2747"/>
            <p14:sldId id="2748"/>
            <p14:sldId id="2749"/>
            <p14:sldId id="2750"/>
            <p14:sldId id="2751"/>
            <p14:sldId id="2753"/>
            <p14:sldId id="350"/>
            <p14:sldId id="352"/>
            <p14:sldId id="365"/>
            <p14:sldId id="2725"/>
            <p14:sldId id="2744"/>
            <p14:sldId id="2752"/>
            <p14:sldId id="2742"/>
            <p14:sldId id="2734"/>
            <p14:sldId id="2754"/>
            <p14:sldId id="2756"/>
            <p14:sldId id="2755"/>
            <p14:sldId id="2757"/>
            <p14:sldId id="2758"/>
            <p14:sldId id="2759"/>
            <p14:sldId id="2726"/>
            <p14:sldId id="2743"/>
            <p14:sldId id="2728"/>
            <p14:sldId id="2714"/>
            <p14:sldId id="2731"/>
            <p14:sldId id="2760"/>
            <p14:sldId id="2738"/>
            <p14:sldId id="2762"/>
            <p14:sldId id="2761"/>
            <p14:sldId id="2763"/>
            <p14:sldId id="2739"/>
            <p14:sldId id="2768"/>
            <p14:sldId id="2732"/>
            <p14:sldId id="2737"/>
            <p14:sldId id="2764"/>
            <p14:sldId id="2729"/>
            <p14:sldId id="2766"/>
            <p14:sldId id="2767"/>
            <p14:sldId id="265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kker, Janine" initials="BJ" lastIdx="40" clrIdx="0">
    <p:extLst>
      <p:ext uri="{19B8F6BF-5375-455C-9EA6-DF929625EA0E}">
        <p15:presenceInfo xmlns:p15="http://schemas.microsoft.com/office/powerpoint/2012/main" userId="S::janine.bekker@ordina.nl::c1fc0c57-05f8-45f1-b198-3e2726da2758" providerId="AD"/>
      </p:ext>
    </p:extLst>
  </p:cmAuthor>
  <p:cmAuthor id="2" name="Miechels, Jeroen" initials="MJ" lastIdx="20" clrIdx="1">
    <p:extLst>
      <p:ext uri="{19B8F6BF-5375-455C-9EA6-DF929625EA0E}">
        <p15:presenceInfo xmlns:p15="http://schemas.microsoft.com/office/powerpoint/2012/main" userId="S::jeroen.miechels@ordina.nl::75222b4b-1ff9-4250-8c5b-fff83756d8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DC7A"/>
    <a:srgbClr val="CEEA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BC3644-918D-481B-9299-95ABBA967F22}" v="458" dt="2023-01-25T08:02:58.241"/>
  </p1510:revLst>
</p1510:revInfo>
</file>

<file path=ppt/tableStyles.xml><?xml version="1.0" encoding="utf-8"?>
<a:tblStyleLst xmlns:a="http://schemas.openxmlformats.org/drawingml/2006/main" def="{9762CC56-BEB9-478B-9DBA-08F5E435C3E4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762CC56-BEB9-478B-9DBA-08F5E435C3E4}" styleName="Tabelstijl Ordina">
    <a:wholeTbl>
      <a:tcTxStyle b="off" i="off">
        <a:font>
          <a:latin typeface="Roboto Light"/>
          <a:ea typeface="Roboto Light"/>
          <a:cs typeface="Roboto Light"/>
        </a:font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6350" cmpd="sng">
              <a:solidFill>
                <a:srgbClr val="58595B"/>
              </a:solidFill>
            </a:ln>
          </a:insideH>
          <a:insideV>
            <a:ln w="6350" cmpd="sng">
              <a:solidFill>
                <a:srgbClr val="58595B"/>
              </a:solidFill>
            </a:ln>
          </a:insideV>
        </a:tcBdr>
        <a:fill>
          <a:noFill/>
        </a:fill>
      </a:tcStyle>
    </a:wholeTbl>
    <a:firstRow>
      <a:tcTxStyle b="on" i="off">
        <a:font>
          <a:latin typeface="Roboto"/>
          <a:ea typeface="Roboto"/>
          <a:cs typeface="Roboto"/>
        </a:font>
        <a:srgbClr val="000000"/>
      </a:tcTxStyle>
      <a:tcStyle>
        <a:tcBdr/>
      </a:tcStyle>
    </a:firstRow>
    <a:extLst>
      <a:ext uri="http://www.joulesunlimited.com/pptTableStyle"/>
    </a:extLst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Stijl, gemiddeld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FD4443E-F989-4FC4-A0C8-D5A2AF1F390B}" styleName="Stijl, donker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616" autoAdjust="0"/>
    <p:restoredTop sz="89950" autoAdjust="0"/>
  </p:normalViewPr>
  <p:slideViewPr>
    <p:cSldViewPr snapToGrid="0" snapToObjects="1">
      <p:cViewPr varScale="1">
        <p:scale>
          <a:sx n="82" d="100"/>
          <a:sy n="82" d="100"/>
        </p:scale>
        <p:origin x="42" y="5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5.xml"/><Relationship Id="rId21" Type="http://schemas.openxmlformats.org/officeDocument/2006/relationships/slideMaster" Target="slideMasters/slideMaster1.xml"/><Relationship Id="rId42" Type="http://schemas.openxmlformats.org/officeDocument/2006/relationships/slide" Target="slides/slide21.xml"/><Relationship Id="rId47" Type="http://schemas.openxmlformats.org/officeDocument/2006/relationships/slide" Target="slides/slide26.xml"/><Relationship Id="rId63" Type="http://schemas.openxmlformats.org/officeDocument/2006/relationships/slide" Target="slides/slide42.xml"/><Relationship Id="rId68" Type="http://schemas.openxmlformats.org/officeDocument/2006/relationships/slide" Target="slides/slide47.xml"/><Relationship Id="rId84" Type="http://schemas.openxmlformats.org/officeDocument/2006/relationships/slide" Target="slides/slide63.xml"/><Relationship Id="rId89" Type="http://schemas.openxmlformats.org/officeDocument/2006/relationships/handoutMaster" Target="handoutMasters/handoutMaster1.xml"/><Relationship Id="rId112" Type="http://schemas.microsoft.com/office/2015/10/relationships/revisionInfo" Target="revisionInfo.xml"/><Relationship Id="rId16" Type="http://schemas.openxmlformats.org/officeDocument/2006/relationships/customXml" Target="../customXml/item16.xml"/><Relationship Id="rId107" Type="http://schemas.openxmlformats.org/officeDocument/2006/relationships/presProps" Target="presProps.xml"/><Relationship Id="rId11" Type="http://schemas.openxmlformats.org/officeDocument/2006/relationships/customXml" Target="../customXml/item11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53" Type="http://schemas.openxmlformats.org/officeDocument/2006/relationships/slide" Target="slides/slide32.xml"/><Relationship Id="rId58" Type="http://schemas.openxmlformats.org/officeDocument/2006/relationships/slide" Target="slides/slide37.xml"/><Relationship Id="rId74" Type="http://schemas.openxmlformats.org/officeDocument/2006/relationships/slide" Target="slides/slide53.xml"/><Relationship Id="rId79" Type="http://schemas.openxmlformats.org/officeDocument/2006/relationships/slide" Target="slides/slide58.xml"/><Relationship Id="rId102" Type="http://schemas.openxmlformats.org/officeDocument/2006/relationships/font" Target="fonts/font13.fntdata"/><Relationship Id="rId5" Type="http://schemas.openxmlformats.org/officeDocument/2006/relationships/customXml" Target="../customXml/item5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43" Type="http://schemas.openxmlformats.org/officeDocument/2006/relationships/slide" Target="slides/slide22.xml"/><Relationship Id="rId48" Type="http://schemas.openxmlformats.org/officeDocument/2006/relationships/slide" Target="slides/slide27.xml"/><Relationship Id="rId64" Type="http://schemas.openxmlformats.org/officeDocument/2006/relationships/slide" Target="slides/slide43.xml"/><Relationship Id="rId69" Type="http://schemas.openxmlformats.org/officeDocument/2006/relationships/slide" Target="slides/slide48.xml"/><Relationship Id="rId80" Type="http://schemas.openxmlformats.org/officeDocument/2006/relationships/slide" Target="slides/slide59.xml"/><Relationship Id="rId85" Type="http://schemas.openxmlformats.org/officeDocument/2006/relationships/slide" Target="slides/slide64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59" Type="http://schemas.openxmlformats.org/officeDocument/2006/relationships/slide" Target="slides/slide38.xml"/><Relationship Id="rId103" Type="http://schemas.openxmlformats.org/officeDocument/2006/relationships/font" Target="fonts/font14.fntdata"/><Relationship Id="rId108" Type="http://schemas.openxmlformats.org/officeDocument/2006/relationships/viewProps" Target="viewProps.xml"/><Relationship Id="rId54" Type="http://schemas.openxmlformats.org/officeDocument/2006/relationships/slide" Target="slides/slide33.xml"/><Relationship Id="rId70" Type="http://schemas.openxmlformats.org/officeDocument/2006/relationships/slide" Target="slides/slide49.xml"/><Relationship Id="rId75" Type="http://schemas.openxmlformats.org/officeDocument/2006/relationships/slide" Target="slides/slide54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slide" Target="slides/slide28.xml"/><Relationship Id="rId57" Type="http://schemas.openxmlformats.org/officeDocument/2006/relationships/slide" Target="slides/slide36.xml"/><Relationship Id="rId106" Type="http://schemas.openxmlformats.org/officeDocument/2006/relationships/commentAuthors" Target="commentAuthors.xml"/><Relationship Id="rId10" Type="http://schemas.openxmlformats.org/officeDocument/2006/relationships/customXml" Target="../customXml/item10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openxmlformats.org/officeDocument/2006/relationships/slide" Target="slides/slide31.xml"/><Relationship Id="rId60" Type="http://schemas.openxmlformats.org/officeDocument/2006/relationships/slide" Target="slides/slide39.xml"/><Relationship Id="rId65" Type="http://schemas.openxmlformats.org/officeDocument/2006/relationships/slide" Target="slides/slide44.xml"/><Relationship Id="rId73" Type="http://schemas.openxmlformats.org/officeDocument/2006/relationships/slide" Target="slides/slide52.xml"/><Relationship Id="rId78" Type="http://schemas.openxmlformats.org/officeDocument/2006/relationships/slide" Target="slides/slide57.xml"/><Relationship Id="rId81" Type="http://schemas.openxmlformats.org/officeDocument/2006/relationships/slide" Target="slides/slide60.xml"/><Relationship Id="rId86" Type="http://schemas.openxmlformats.org/officeDocument/2006/relationships/slide" Target="slides/slide65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font" Target="fonts/font12.fntdata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18.xml"/><Relationship Id="rId109" Type="http://schemas.openxmlformats.org/officeDocument/2006/relationships/theme" Target="theme/theme1.xml"/><Relationship Id="rId34" Type="http://schemas.openxmlformats.org/officeDocument/2006/relationships/slide" Target="slides/slide13.xml"/><Relationship Id="rId50" Type="http://schemas.openxmlformats.org/officeDocument/2006/relationships/slide" Target="slides/slide29.xml"/><Relationship Id="rId55" Type="http://schemas.openxmlformats.org/officeDocument/2006/relationships/slide" Target="slides/slide34.xml"/><Relationship Id="rId76" Type="http://schemas.openxmlformats.org/officeDocument/2006/relationships/slide" Target="slides/slide55.xml"/><Relationship Id="rId97" Type="http://schemas.openxmlformats.org/officeDocument/2006/relationships/font" Target="fonts/font8.fntdata"/><Relationship Id="rId104" Type="http://schemas.openxmlformats.org/officeDocument/2006/relationships/font" Target="fonts/font15.fntdata"/><Relationship Id="rId7" Type="http://schemas.openxmlformats.org/officeDocument/2006/relationships/customXml" Target="../customXml/item7.xml"/><Relationship Id="rId71" Type="http://schemas.openxmlformats.org/officeDocument/2006/relationships/slide" Target="slides/slide50.xml"/><Relationship Id="rId92" Type="http://schemas.openxmlformats.org/officeDocument/2006/relationships/font" Target="fonts/font3.fntdata"/><Relationship Id="rId2" Type="http://schemas.openxmlformats.org/officeDocument/2006/relationships/customXml" Target="../customXml/item2.xml"/><Relationship Id="rId29" Type="http://schemas.openxmlformats.org/officeDocument/2006/relationships/slide" Target="slides/slide8.xml"/><Relationship Id="rId24" Type="http://schemas.openxmlformats.org/officeDocument/2006/relationships/slide" Target="slides/slide3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66" Type="http://schemas.openxmlformats.org/officeDocument/2006/relationships/slide" Target="slides/slide45.xml"/><Relationship Id="rId87" Type="http://schemas.openxmlformats.org/officeDocument/2006/relationships/slide" Target="slides/slide66.xml"/><Relationship Id="rId110" Type="http://schemas.openxmlformats.org/officeDocument/2006/relationships/tableStyles" Target="tableStyles.xml"/><Relationship Id="rId61" Type="http://schemas.openxmlformats.org/officeDocument/2006/relationships/slide" Target="slides/slide40.xml"/><Relationship Id="rId82" Type="http://schemas.openxmlformats.org/officeDocument/2006/relationships/slide" Target="slides/slide6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56" Type="http://schemas.openxmlformats.org/officeDocument/2006/relationships/slide" Target="slides/slide35.xml"/><Relationship Id="rId77" Type="http://schemas.openxmlformats.org/officeDocument/2006/relationships/slide" Target="slides/slide56.xml"/><Relationship Id="rId100" Type="http://schemas.openxmlformats.org/officeDocument/2006/relationships/font" Target="fonts/font11.fntdata"/><Relationship Id="rId105" Type="http://schemas.openxmlformats.org/officeDocument/2006/relationships/font" Target="fonts/font16.fntdata"/><Relationship Id="rId8" Type="http://schemas.openxmlformats.org/officeDocument/2006/relationships/customXml" Target="../customXml/item8.xml"/><Relationship Id="rId51" Type="http://schemas.openxmlformats.org/officeDocument/2006/relationships/slide" Target="slides/slide30.xml"/><Relationship Id="rId72" Type="http://schemas.openxmlformats.org/officeDocument/2006/relationships/slide" Target="slides/slide51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3" Type="http://schemas.openxmlformats.org/officeDocument/2006/relationships/customXml" Target="../customXml/item3.xml"/><Relationship Id="rId25" Type="http://schemas.openxmlformats.org/officeDocument/2006/relationships/slide" Target="slides/slide4.xml"/><Relationship Id="rId46" Type="http://schemas.openxmlformats.org/officeDocument/2006/relationships/slide" Target="slides/slide25.xml"/><Relationship Id="rId67" Type="http://schemas.openxmlformats.org/officeDocument/2006/relationships/slide" Target="slides/slide46.xml"/><Relationship Id="rId20" Type="http://schemas.openxmlformats.org/officeDocument/2006/relationships/customXml" Target="../customXml/item20.xml"/><Relationship Id="rId41" Type="http://schemas.openxmlformats.org/officeDocument/2006/relationships/slide" Target="slides/slide20.xml"/><Relationship Id="rId62" Type="http://schemas.openxmlformats.org/officeDocument/2006/relationships/slide" Target="slides/slide41.xml"/><Relationship Id="rId83" Type="http://schemas.openxmlformats.org/officeDocument/2006/relationships/slide" Target="slides/slide62.xml"/><Relationship Id="rId88" Type="http://schemas.openxmlformats.org/officeDocument/2006/relationships/notesMaster" Target="notesMasters/notesMaster1.xml"/><Relationship Id="rId11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rlaet, Egon" userId="efc6419b-ceb6-4c83-8721-1678e9de9897" providerId="ADAL" clId="{FDBC3644-918D-481B-9299-95ABBA967F22}"/>
    <pc:docChg chg="undo redo custSel addSld delSld modSld sldOrd delSection modSection">
      <pc:chgData name="Verlaet, Egon" userId="efc6419b-ceb6-4c83-8721-1678e9de9897" providerId="ADAL" clId="{FDBC3644-918D-481B-9299-95ABBA967F22}" dt="2023-01-25T08:06:32.796" v="6134" actId="6549"/>
      <pc:docMkLst>
        <pc:docMk/>
      </pc:docMkLst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3796482010" sldId="258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2487429526" sldId="259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2896432672" sldId="260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1149089277" sldId="261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104264936" sldId="262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3896145753" sldId="263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3406612572" sldId="264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183378214" sldId="269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2061598316" sldId="270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3662705655" sldId="271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2840082316" sldId="273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2980412218" sldId="274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4086262898" sldId="275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3486512241" sldId="277"/>
        </pc:sldMkLst>
      </pc:sldChg>
      <pc:sldChg chg="modSp mod">
        <pc:chgData name="Verlaet, Egon" userId="efc6419b-ceb6-4c83-8721-1678e9de9897" providerId="ADAL" clId="{FDBC3644-918D-481B-9299-95ABBA967F22}" dt="2023-01-19T10:50:21.067" v="297" actId="20577"/>
        <pc:sldMkLst>
          <pc:docMk/>
          <pc:sldMk cId="4218713942" sldId="278"/>
        </pc:sldMkLst>
        <pc:spChg chg="mod">
          <ac:chgData name="Verlaet, Egon" userId="efc6419b-ceb6-4c83-8721-1678e9de9897" providerId="ADAL" clId="{FDBC3644-918D-481B-9299-95ABBA967F22}" dt="2023-01-19T10:49:38.378" v="264" actId="20577"/>
          <ac:spMkLst>
            <pc:docMk/>
            <pc:sldMk cId="4218713942" sldId="278"/>
            <ac:spMk id="8" creationId="{266511E1-D07B-BD48-9702-FF00B04CBAE6}"/>
          </ac:spMkLst>
        </pc:spChg>
        <pc:spChg chg="mod">
          <ac:chgData name="Verlaet, Egon" userId="efc6419b-ceb6-4c83-8721-1678e9de9897" providerId="ADAL" clId="{FDBC3644-918D-481B-9299-95ABBA967F22}" dt="2023-01-19T10:50:17.270" v="296" actId="20577"/>
          <ac:spMkLst>
            <pc:docMk/>
            <pc:sldMk cId="4218713942" sldId="278"/>
            <ac:spMk id="21" creationId="{C05F1C2D-94C6-8548-B99E-74D295A82E0C}"/>
          </ac:spMkLst>
        </pc:spChg>
        <pc:spChg chg="mod">
          <ac:chgData name="Verlaet, Egon" userId="efc6419b-ceb6-4c83-8721-1678e9de9897" providerId="ADAL" clId="{FDBC3644-918D-481B-9299-95ABBA967F22}" dt="2023-01-19T10:50:21.067" v="297" actId="20577"/>
          <ac:spMkLst>
            <pc:docMk/>
            <pc:sldMk cId="4218713942" sldId="278"/>
            <ac:spMk id="22" creationId="{FF6D975F-288B-7F41-AC44-10ED251491CD}"/>
          </ac:spMkLst>
        </pc:spChg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4020778361" sldId="308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2473882598" sldId="424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697673082" sldId="1323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4137125358" sldId="2615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399351013" sldId="2616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3278678414" sldId="2617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1351172388" sldId="2618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4206407629" sldId="2619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645321638" sldId="2620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3060008766" sldId="2621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55787349" sldId="2622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2271183209" sldId="2625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3649022545" sldId="2626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2022295549" sldId="2627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452781881" sldId="2629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3415991659" sldId="2630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2509895710" sldId="2636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4097860170" sldId="2637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1146405021" sldId="2639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3922295261" sldId="2640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1329568318" sldId="2641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2022365899" sldId="2642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3532993265" sldId="2643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4039788867" sldId="2644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2897844851" sldId="2645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2899368221" sldId="2646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722826151" sldId="2647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3655014300" sldId="2648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2758169725" sldId="2649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2110871024" sldId="2650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98873532" sldId="2651"/>
        </pc:sldMkLst>
      </pc:sldChg>
      <pc:sldChg chg="ord">
        <pc:chgData name="Verlaet, Egon" userId="efc6419b-ceb6-4c83-8721-1678e9de9897" providerId="ADAL" clId="{FDBC3644-918D-481B-9299-95ABBA967F22}" dt="2023-01-19T12:49:43.060" v="720"/>
        <pc:sldMkLst>
          <pc:docMk/>
          <pc:sldMk cId="1348886319" sldId="2652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3573786" sldId="2658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858407355" sldId="2659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3491339636" sldId="2660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682407446" sldId="2661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4106556728" sldId="2662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358402287" sldId="2663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1420227870" sldId="2664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1575423177" sldId="2665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1999782966" sldId="2666"/>
        </pc:sldMkLst>
      </pc:sldChg>
      <pc:sldChg chg="del ord">
        <pc:chgData name="Verlaet, Egon" userId="efc6419b-ceb6-4c83-8721-1678e9de9897" providerId="ADAL" clId="{FDBC3644-918D-481B-9299-95ABBA967F22}" dt="2023-01-25T08:05:53.646" v="6124" actId="47"/>
        <pc:sldMkLst>
          <pc:docMk/>
          <pc:sldMk cId="3156533203" sldId="2667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4278838150" sldId="2668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1910284500" sldId="2676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3174232502" sldId="2677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466097109" sldId="2678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424106832" sldId="2679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1147226866" sldId="2681"/>
        </pc:sldMkLst>
      </pc:sldChg>
      <pc:sldChg chg="addSp delSp modSp mod">
        <pc:chgData name="Verlaet, Egon" userId="efc6419b-ceb6-4c83-8721-1678e9de9897" providerId="ADAL" clId="{FDBC3644-918D-481B-9299-95ABBA967F22}" dt="2023-01-25T08:06:32.796" v="6134" actId="6549"/>
        <pc:sldMkLst>
          <pc:docMk/>
          <pc:sldMk cId="1788363932" sldId="2682"/>
        </pc:sldMkLst>
        <pc:spChg chg="add mod">
          <ac:chgData name="Verlaet, Egon" userId="efc6419b-ceb6-4c83-8721-1678e9de9897" providerId="ADAL" clId="{FDBC3644-918D-481B-9299-95ABBA967F22}" dt="2023-01-25T08:04:02.771" v="6123" actId="478"/>
          <ac:spMkLst>
            <pc:docMk/>
            <pc:sldMk cId="1788363932" sldId="2682"/>
            <ac:spMk id="3" creationId="{90C80538-1B07-9BB5-F0FD-8987BB209A15}"/>
          </ac:spMkLst>
        </pc:spChg>
        <pc:spChg chg="del">
          <ac:chgData name="Verlaet, Egon" userId="efc6419b-ceb6-4c83-8721-1678e9de9897" providerId="ADAL" clId="{FDBC3644-918D-481B-9299-95ABBA967F22}" dt="2023-01-25T08:04:02.771" v="6123" actId="478"/>
          <ac:spMkLst>
            <pc:docMk/>
            <pc:sldMk cId="1788363932" sldId="2682"/>
            <ac:spMk id="66" creationId="{07DFF5C7-D693-C543-81B8-C9F5E177876F}"/>
          </ac:spMkLst>
        </pc:spChg>
        <pc:spChg chg="mod">
          <ac:chgData name="Verlaet, Egon" userId="efc6419b-ceb6-4c83-8721-1678e9de9897" providerId="ADAL" clId="{FDBC3644-918D-481B-9299-95ABBA967F22}" dt="2023-01-25T08:06:32.796" v="6134" actId="6549"/>
          <ac:spMkLst>
            <pc:docMk/>
            <pc:sldMk cId="1788363932" sldId="2682"/>
            <ac:spMk id="67" creationId="{D673070C-01CD-E64E-9A62-4BA06BD7ACE0}"/>
          </ac:spMkLst>
        </pc:spChg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1056696924" sldId="2684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481327722" sldId="2685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3560825833" sldId="2686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3944540860" sldId="2687"/>
        </pc:sldMkLst>
      </pc:sldChg>
      <pc:sldChg chg="del">
        <pc:chgData name="Verlaet, Egon" userId="efc6419b-ceb6-4c83-8721-1678e9de9897" providerId="ADAL" clId="{FDBC3644-918D-481B-9299-95ABBA967F22}" dt="2023-01-25T08:05:53.646" v="6124" actId="47"/>
        <pc:sldMkLst>
          <pc:docMk/>
          <pc:sldMk cId="2673052137" sldId="2688"/>
        </pc:sldMkLst>
      </pc:sldChg>
      <pc:sldChg chg="del">
        <pc:chgData name="Verlaet, Egon" userId="efc6419b-ceb6-4c83-8721-1678e9de9897" providerId="ADAL" clId="{FDBC3644-918D-481B-9299-95ABBA967F22}" dt="2023-01-19T12:20:53.436" v="450" actId="47"/>
        <pc:sldMkLst>
          <pc:docMk/>
          <pc:sldMk cId="983936756" sldId="2689"/>
        </pc:sldMkLst>
      </pc:sldChg>
      <pc:sldChg chg="addSp delSp modSp mod ord">
        <pc:chgData name="Verlaet, Egon" userId="efc6419b-ceb6-4c83-8721-1678e9de9897" providerId="ADAL" clId="{FDBC3644-918D-481B-9299-95ABBA967F22}" dt="2023-01-19T12:20:19.573" v="447"/>
        <pc:sldMkLst>
          <pc:docMk/>
          <pc:sldMk cId="2872028201" sldId="2692"/>
        </pc:sldMkLst>
        <pc:spChg chg="add del">
          <ac:chgData name="Verlaet, Egon" userId="efc6419b-ceb6-4c83-8721-1678e9de9897" providerId="ADAL" clId="{FDBC3644-918D-481B-9299-95ABBA967F22}" dt="2023-01-19T12:18:18.304" v="428"/>
          <ac:spMkLst>
            <pc:docMk/>
            <pc:sldMk cId="2872028201" sldId="2692"/>
            <ac:spMk id="5" creationId="{78A38E15-CB2D-9DC6-9B68-3DBC82D58EC8}"/>
          </ac:spMkLst>
        </pc:spChg>
        <pc:spChg chg="del">
          <ac:chgData name="Verlaet, Egon" userId="efc6419b-ceb6-4c83-8721-1678e9de9897" providerId="ADAL" clId="{FDBC3644-918D-481B-9299-95ABBA967F22}" dt="2023-01-19T12:18:01.279" v="419"/>
          <ac:spMkLst>
            <pc:docMk/>
            <pc:sldMk cId="2872028201" sldId="2692"/>
            <ac:spMk id="6" creationId="{0E5FDBC2-298F-0FC9-15F5-2073FDD687EA}"/>
          </ac:spMkLst>
        </pc:spChg>
        <pc:spChg chg="del">
          <ac:chgData name="Verlaet, Egon" userId="efc6419b-ceb6-4c83-8721-1678e9de9897" providerId="ADAL" clId="{FDBC3644-918D-481B-9299-95ABBA967F22}" dt="2023-01-19T12:18:13.943" v="425"/>
          <ac:spMkLst>
            <pc:docMk/>
            <pc:sldMk cId="2872028201" sldId="2692"/>
            <ac:spMk id="7" creationId="{18A2C4B1-CB62-8B00-E6A5-A998939A9BB9}"/>
          </ac:spMkLst>
        </pc:spChg>
        <pc:spChg chg="del">
          <ac:chgData name="Verlaet, Egon" userId="efc6419b-ceb6-4c83-8721-1678e9de9897" providerId="ADAL" clId="{FDBC3644-918D-481B-9299-95ABBA967F22}" dt="2023-01-19T12:18:09.384" v="422"/>
          <ac:spMkLst>
            <pc:docMk/>
            <pc:sldMk cId="2872028201" sldId="2692"/>
            <ac:spMk id="8" creationId="{C08A7210-4393-750D-E596-86C0655BBB94}"/>
          </ac:spMkLst>
        </pc:spChg>
        <pc:spChg chg="mod">
          <ac:chgData name="Verlaet, Egon" userId="efc6419b-ceb6-4c83-8721-1678e9de9897" providerId="ADAL" clId="{FDBC3644-918D-481B-9299-95ABBA967F22}" dt="2023-01-19T12:19:42.213" v="441"/>
          <ac:spMkLst>
            <pc:docMk/>
            <pc:sldMk cId="2872028201" sldId="2692"/>
            <ac:spMk id="9" creationId="{1DE68194-B551-3CD3-DA0D-C54CDE898D7D}"/>
          </ac:spMkLst>
        </pc:spChg>
        <pc:spChg chg="mod">
          <ac:chgData name="Verlaet, Egon" userId="efc6419b-ceb6-4c83-8721-1678e9de9897" providerId="ADAL" clId="{FDBC3644-918D-481B-9299-95ABBA967F22}" dt="2023-01-19T12:19:54.214" v="443"/>
          <ac:spMkLst>
            <pc:docMk/>
            <pc:sldMk cId="2872028201" sldId="2692"/>
            <ac:spMk id="10" creationId="{A86FA4A2-A00F-6409-6A31-0DE2F5766057}"/>
          </ac:spMkLst>
        </pc:spChg>
        <pc:spChg chg="mod">
          <ac:chgData name="Verlaet, Egon" userId="efc6419b-ceb6-4c83-8721-1678e9de9897" providerId="ADAL" clId="{FDBC3644-918D-481B-9299-95ABBA967F22}" dt="2023-01-19T12:20:09.422" v="445"/>
          <ac:spMkLst>
            <pc:docMk/>
            <pc:sldMk cId="2872028201" sldId="2692"/>
            <ac:spMk id="11" creationId="{95525033-84D6-405E-2A02-83D2342C4852}"/>
          </ac:spMkLst>
        </pc:spChg>
        <pc:spChg chg="mod">
          <ac:chgData name="Verlaet, Egon" userId="efc6419b-ceb6-4c83-8721-1678e9de9897" providerId="ADAL" clId="{FDBC3644-918D-481B-9299-95ABBA967F22}" dt="2023-01-19T12:20:19.573" v="447"/>
          <ac:spMkLst>
            <pc:docMk/>
            <pc:sldMk cId="2872028201" sldId="2692"/>
            <ac:spMk id="12" creationId="{692C5180-D703-BBC3-DC4C-605FB15F4C3D}"/>
          </ac:spMkLst>
        </pc:spChg>
        <pc:picChg chg="add del mod">
          <ac:chgData name="Verlaet, Egon" userId="efc6419b-ceb6-4c83-8721-1678e9de9897" providerId="ADAL" clId="{FDBC3644-918D-481B-9299-95ABBA967F22}" dt="2023-01-19T12:17:59.112" v="418"/>
          <ac:picMkLst>
            <pc:docMk/>
            <pc:sldMk cId="2872028201" sldId="2692"/>
            <ac:picMk id="14" creationId="{CD07B09A-A910-D031-8B84-D444DE15A70D}"/>
          </ac:picMkLst>
        </pc:picChg>
        <pc:picChg chg="add mod">
          <ac:chgData name="Verlaet, Egon" userId="efc6419b-ceb6-4c83-8721-1678e9de9897" providerId="ADAL" clId="{FDBC3644-918D-481B-9299-95ABBA967F22}" dt="2023-01-19T12:18:01.759" v="421" actId="962"/>
          <ac:picMkLst>
            <pc:docMk/>
            <pc:sldMk cId="2872028201" sldId="2692"/>
            <ac:picMk id="16" creationId="{0000F398-9DC6-1216-5901-AFAD35A31D8C}"/>
          </ac:picMkLst>
        </pc:picChg>
        <pc:picChg chg="add mod">
          <ac:chgData name="Verlaet, Egon" userId="efc6419b-ceb6-4c83-8721-1678e9de9897" providerId="ADAL" clId="{FDBC3644-918D-481B-9299-95ABBA967F22}" dt="2023-01-19T12:18:09.812" v="424" actId="962"/>
          <ac:picMkLst>
            <pc:docMk/>
            <pc:sldMk cId="2872028201" sldId="2692"/>
            <ac:picMk id="18" creationId="{64A759A0-4FF7-CF09-1D86-B6D47749AF3E}"/>
          </ac:picMkLst>
        </pc:picChg>
        <pc:picChg chg="add mod">
          <ac:chgData name="Verlaet, Egon" userId="efc6419b-ceb6-4c83-8721-1678e9de9897" providerId="ADAL" clId="{FDBC3644-918D-481B-9299-95ABBA967F22}" dt="2023-01-19T12:18:14.749" v="427" actId="962"/>
          <ac:picMkLst>
            <pc:docMk/>
            <pc:sldMk cId="2872028201" sldId="2692"/>
            <ac:picMk id="20" creationId="{1BA92FAD-222A-4746-9F76-F8AA3998A7EF}"/>
          </ac:picMkLst>
        </pc:picChg>
        <pc:picChg chg="add mod">
          <ac:chgData name="Verlaet, Egon" userId="efc6419b-ceb6-4c83-8721-1678e9de9897" providerId="ADAL" clId="{FDBC3644-918D-481B-9299-95ABBA967F22}" dt="2023-01-19T12:18:18.700" v="430" actId="962"/>
          <ac:picMkLst>
            <pc:docMk/>
            <pc:sldMk cId="2872028201" sldId="2692"/>
            <ac:picMk id="22" creationId="{26CD868A-AACA-AEEB-947B-A25390308E42}"/>
          </ac:picMkLst>
        </pc:picChg>
      </pc:sldChg>
      <pc:sldChg chg="modSp del mod">
        <pc:chgData name="Verlaet, Egon" userId="efc6419b-ceb6-4c83-8721-1678e9de9897" providerId="ADAL" clId="{FDBC3644-918D-481B-9299-95ABBA967F22}" dt="2023-01-19T13:29:48.477" v="957" actId="47"/>
        <pc:sldMkLst>
          <pc:docMk/>
          <pc:sldMk cId="1572828589" sldId="2693"/>
        </pc:sldMkLst>
        <pc:spChg chg="mod">
          <ac:chgData name="Verlaet, Egon" userId="efc6419b-ceb6-4c83-8721-1678e9de9897" providerId="ADAL" clId="{FDBC3644-918D-481B-9299-95ABBA967F22}" dt="2023-01-19T09:23:35.330" v="64" actId="20577"/>
          <ac:spMkLst>
            <pc:docMk/>
            <pc:sldMk cId="1572828589" sldId="2693"/>
            <ac:spMk id="2" creationId="{4A77B929-0C68-2186-D2F9-34F83267EFA0}"/>
          </ac:spMkLst>
        </pc:spChg>
      </pc:sldChg>
      <pc:sldChg chg="addSp delSp modSp add mod ord modAnim modShow">
        <pc:chgData name="Verlaet, Egon" userId="efc6419b-ceb6-4c83-8721-1678e9de9897" providerId="ADAL" clId="{FDBC3644-918D-481B-9299-95ABBA967F22}" dt="2023-01-20T14:59:38.159" v="3762"/>
        <pc:sldMkLst>
          <pc:docMk/>
          <pc:sldMk cId="1495888058" sldId="2694"/>
        </pc:sldMkLst>
        <pc:spChg chg="del mod">
          <ac:chgData name="Verlaet, Egon" userId="efc6419b-ceb6-4c83-8721-1678e9de9897" providerId="ADAL" clId="{FDBC3644-918D-481B-9299-95ABBA967F22}" dt="2023-01-19T10:50:58.472" v="321"/>
          <ac:spMkLst>
            <pc:docMk/>
            <pc:sldMk cId="1495888058" sldId="2694"/>
            <ac:spMk id="2" creationId="{4A77B929-0C68-2186-D2F9-34F83267EFA0}"/>
          </ac:spMkLst>
        </pc:spChg>
        <pc:spChg chg="mod">
          <ac:chgData name="Verlaet, Egon" userId="efc6419b-ceb6-4c83-8721-1678e9de9897" providerId="ADAL" clId="{FDBC3644-918D-481B-9299-95ABBA967F22}" dt="2023-01-20T14:58:57.723" v="3753" actId="1076"/>
          <ac:spMkLst>
            <pc:docMk/>
            <pc:sldMk cId="1495888058" sldId="2694"/>
            <ac:spMk id="3" creationId="{7193F169-B153-1110-D30A-53310886456E}"/>
          </ac:spMkLst>
        </pc:spChg>
        <pc:spChg chg="mod">
          <ac:chgData name="Verlaet, Egon" userId="efc6419b-ceb6-4c83-8721-1678e9de9897" providerId="ADAL" clId="{FDBC3644-918D-481B-9299-95ABBA967F22}" dt="2023-01-20T14:58:43.433" v="3751"/>
          <ac:spMkLst>
            <pc:docMk/>
            <pc:sldMk cId="1495888058" sldId="2694"/>
            <ac:spMk id="4" creationId="{017595A3-C68F-9D60-48B9-2552D7747C50}"/>
          </ac:spMkLst>
        </pc:spChg>
        <pc:spChg chg="del">
          <ac:chgData name="Verlaet, Egon" userId="efc6419b-ceb6-4c83-8721-1678e9de9897" providerId="ADAL" clId="{FDBC3644-918D-481B-9299-95ABBA967F22}" dt="2023-01-20T14:56:22.616" v="3740" actId="478"/>
          <ac:spMkLst>
            <pc:docMk/>
            <pc:sldMk cId="1495888058" sldId="2694"/>
            <ac:spMk id="5" creationId="{D48FC4FD-C4A0-EC37-7E68-4F263D651F9A}"/>
          </ac:spMkLst>
        </pc:spChg>
        <pc:spChg chg="add del mod">
          <ac:chgData name="Verlaet, Egon" userId="efc6419b-ceb6-4c83-8721-1678e9de9897" providerId="ADAL" clId="{FDBC3644-918D-481B-9299-95ABBA967F22}" dt="2023-01-20T14:56:21.160" v="3739" actId="478"/>
          <ac:spMkLst>
            <pc:docMk/>
            <pc:sldMk cId="1495888058" sldId="2694"/>
            <ac:spMk id="7" creationId="{01F100B5-2517-AF2B-D7D1-BBDDE60D2BB9}"/>
          </ac:spMkLst>
        </pc:spChg>
        <pc:spChg chg="add del mod">
          <ac:chgData name="Verlaet, Egon" userId="efc6419b-ceb6-4c83-8721-1678e9de9897" providerId="ADAL" clId="{FDBC3644-918D-481B-9299-95ABBA967F22}" dt="2023-01-20T14:59:04.043" v="3754" actId="21"/>
          <ac:spMkLst>
            <pc:docMk/>
            <pc:sldMk cId="1495888058" sldId="2694"/>
            <ac:spMk id="8" creationId="{62B96630-70CD-611C-4FCD-1508F9E5D226}"/>
          </ac:spMkLst>
        </pc:spChg>
        <pc:spChg chg="add del mod">
          <ac:chgData name="Verlaet, Egon" userId="efc6419b-ceb6-4c83-8721-1678e9de9897" providerId="ADAL" clId="{FDBC3644-918D-481B-9299-95ABBA967F22}" dt="2023-01-20T14:59:04.043" v="3754" actId="21"/>
          <ac:spMkLst>
            <pc:docMk/>
            <pc:sldMk cId="1495888058" sldId="2694"/>
            <ac:spMk id="9" creationId="{AB1E0167-AA06-030B-9C87-A0495838BFEC}"/>
          </ac:spMkLst>
        </pc:spChg>
        <pc:spChg chg="add del mod">
          <ac:chgData name="Verlaet, Egon" userId="efc6419b-ceb6-4c83-8721-1678e9de9897" providerId="ADAL" clId="{FDBC3644-918D-481B-9299-95ABBA967F22}" dt="2023-01-20T14:59:04.043" v="3754" actId="21"/>
          <ac:spMkLst>
            <pc:docMk/>
            <pc:sldMk cId="1495888058" sldId="2694"/>
            <ac:spMk id="11" creationId="{A274AE7B-18EB-AA47-85CE-D46DA337098F}"/>
          </ac:spMkLst>
        </pc:spChg>
        <pc:spChg chg="add del mod">
          <ac:chgData name="Verlaet, Egon" userId="efc6419b-ceb6-4c83-8721-1678e9de9897" providerId="ADAL" clId="{FDBC3644-918D-481B-9299-95ABBA967F22}" dt="2023-01-20T14:59:04.043" v="3754" actId="21"/>
          <ac:spMkLst>
            <pc:docMk/>
            <pc:sldMk cId="1495888058" sldId="2694"/>
            <ac:spMk id="13" creationId="{D9B1E649-69EF-5BA6-6A66-E9B9059434D7}"/>
          </ac:spMkLst>
        </pc:spChg>
        <pc:spChg chg="mod">
          <ac:chgData name="Verlaet, Egon" userId="efc6419b-ceb6-4c83-8721-1678e9de9897" providerId="ADAL" clId="{FDBC3644-918D-481B-9299-95ABBA967F22}" dt="2023-01-20T14:58:57.723" v="3753" actId="1076"/>
          <ac:spMkLst>
            <pc:docMk/>
            <pc:sldMk cId="1495888058" sldId="2694"/>
            <ac:spMk id="18" creationId="{FE153357-9369-5EC1-D079-D16AD21DD8DA}"/>
          </ac:spMkLst>
        </pc:spChg>
        <pc:spChg chg="mod">
          <ac:chgData name="Verlaet, Egon" userId="efc6419b-ceb6-4c83-8721-1678e9de9897" providerId="ADAL" clId="{FDBC3644-918D-481B-9299-95ABBA967F22}" dt="2023-01-20T14:58:57.723" v="3753" actId="1076"/>
          <ac:spMkLst>
            <pc:docMk/>
            <pc:sldMk cId="1495888058" sldId="2694"/>
            <ac:spMk id="21" creationId="{2274CF12-64B8-A1AF-D964-A4CF8D5B76A1}"/>
          </ac:spMkLst>
        </pc:spChg>
        <pc:spChg chg="mod">
          <ac:chgData name="Verlaet, Egon" userId="efc6419b-ceb6-4c83-8721-1678e9de9897" providerId="ADAL" clId="{FDBC3644-918D-481B-9299-95ABBA967F22}" dt="2023-01-20T14:58:57.723" v="3753" actId="1076"/>
          <ac:spMkLst>
            <pc:docMk/>
            <pc:sldMk cId="1495888058" sldId="2694"/>
            <ac:spMk id="24" creationId="{983229EF-A63B-2C7F-A5D7-01BC4EDD062F}"/>
          </ac:spMkLst>
        </pc:spChg>
        <pc:spChg chg="add del mod">
          <ac:chgData name="Verlaet, Egon" userId="efc6419b-ceb6-4c83-8721-1678e9de9897" providerId="ADAL" clId="{FDBC3644-918D-481B-9299-95ABBA967F22}" dt="2023-01-20T14:59:04.043" v="3754" actId="21"/>
          <ac:spMkLst>
            <pc:docMk/>
            <pc:sldMk cId="1495888058" sldId="2694"/>
            <ac:spMk id="27" creationId="{35273E58-05A9-97A1-203A-7F81B8EB11EB}"/>
          </ac:spMkLst>
        </pc:spChg>
        <pc:spChg chg="add del mod">
          <ac:chgData name="Verlaet, Egon" userId="efc6419b-ceb6-4c83-8721-1678e9de9897" providerId="ADAL" clId="{FDBC3644-918D-481B-9299-95ABBA967F22}" dt="2023-01-20T14:59:04.043" v="3754" actId="21"/>
          <ac:spMkLst>
            <pc:docMk/>
            <pc:sldMk cId="1495888058" sldId="2694"/>
            <ac:spMk id="28" creationId="{2978C6A4-53B6-BE9F-CCE5-D6756240A897}"/>
          </ac:spMkLst>
        </pc:spChg>
        <pc:spChg chg="add mod">
          <ac:chgData name="Verlaet, Egon" userId="efc6419b-ceb6-4c83-8721-1678e9de9897" providerId="ADAL" clId="{FDBC3644-918D-481B-9299-95ABBA967F22}" dt="2023-01-20T14:59:12.020" v="3756" actId="1076"/>
          <ac:spMkLst>
            <pc:docMk/>
            <pc:sldMk cId="1495888058" sldId="2694"/>
            <ac:spMk id="29" creationId="{3E58DFB1-877C-5876-0043-E3FC3C5C84D1}"/>
          </ac:spMkLst>
        </pc:spChg>
        <pc:spChg chg="add mod">
          <ac:chgData name="Verlaet, Egon" userId="efc6419b-ceb6-4c83-8721-1678e9de9897" providerId="ADAL" clId="{FDBC3644-918D-481B-9299-95ABBA967F22}" dt="2023-01-20T14:59:12.020" v="3756" actId="1076"/>
          <ac:spMkLst>
            <pc:docMk/>
            <pc:sldMk cId="1495888058" sldId="2694"/>
            <ac:spMk id="30" creationId="{4662FB40-0E8F-F63E-49D4-23C28C4FFCEA}"/>
          </ac:spMkLst>
        </pc:spChg>
        <pc:spChg chg="add mod">
          <ac:chgData name="Verlaet, Egon" userId="efc6419b-ceb6-4c83-8721-1678e9de9897" providerId="ADAL" clId="{FDBC3644-918D-481B-9299-95ABBA967F22}" dt="2023-01-20T14:59:12.020" v="3756" actId="1076"/>
          <ac:spMkLst>
            <pc:docMk/>
            <pc:sldMk cId="1495888058" sldId="2694"/>
            <ac:spMk id="32" creationId="{12994F4C-DADC-CFAE-CDB5-496FFB30B555}"/>
          </ac:spMkLst>
        </pc:spChg>
        <pc:spChg chg="add mod">
          <ac:chgData name="Verlaet, Egon" userId="efc6419b-ceb6-4c83-8721-1678e9de9897" providerId="ADAL" clId="{FDBC3644-918D-481B-9299-95ABBA967F22}" dt="2023-01-20T14:59:12.020" v="3756" actId="1076"/>
          <ac:spMkLst>
            <pc:docMk/>
            <pc:sldMk cId="1495888058" sldId="2694"/>
            <ac:spMk id="34" creationId="{EE348A5E-FEC2-2E48-6738-BD05EFCC2937}"/>
          </ac:spMkLst>
        </pc:spChg>
        <pc:spChg chg="mod">
          <ac:chgData name="Verlaet, Egon" userId="efc6419b-ceb6-4c83-8721-1678e9de9897" providerId="ADAL" clId="{FDBC3644-918D-481B-9299-95ABBA967F22}" dt="2023-01-20T14:59:12.020" v="3756" actId="1076"/>
          <ac:spMkLst>
            <pc:docMk/>
            <pc:sldMk cId="1495888058" sldId="2694"/>
            <ac:spMk id="39" creationId="{591E8A8F-B164-3F79-B264-030D5131AA0B}"/>
          </ac:spMkLst>
        </pc:spChg>
        <pc:spChg chg="mod">
          <ac:chgData name="Verlaet, Egon" userId="efc6419b-ceb6-4c83-8721-1678e9de9897" providerId="ADAL" clId="{FDBC3644-918D-481B-9299-95ABBA967F22}" dt="2023-01-20T14:59:12.020" v="3756" actId="1076"/>
          <ac:spMkLst>
            <pc:docMk/>
            <pc:sldMk cId="1495888058" sldId="2694"/>
            <ac:spMk id="42" creationId="{B90A242C-7BEB-BB0C-BB7E-162F237D6EC7}"/>
          </ac:spMkLst>
        </pc:spChg>
        <pc:spChg chg="mod">
          <ac:chgData name="Verlaet, Egon" userId="efc6419b-ceb6-4c83-8721-1678e9de9897" providerId="ADAL" clId="{FDBC3644-918D-481B-9299-95ABBA967F22}" dt="2023-01-20T14:59:12.020" v="3756" actId="1076"/>
          <ac:spMkLst>
            <pc:docMk/>
            <pc:sldMk cId="1495888058" sldId="2694"/>
            <ac:spMk id="45" creationId="{2FAF6D41-D5B0-604A-3FFF-FEF498D51F0D}"/>
          </ac:spMkLst>
        </pc:spChg>
        <pc:spChg chg="add mod">
          <ac:chgData name="Verlaet, Egon" userId="efc6419b-ceb6-4c83-8721-1678e9de9897" providerId="ADAL" clId="{FDBC3644-918D-481B-9299-95ABBA967F22}" dt="2023-01-20T14:59:12.020" v="3756" actId="1076"/>
          <ac:spMkLst>
            <pc:docMk/>
            <pc:sldMk cId="1495888058" sldId="2694"/>
            <ac:spMk id="48" creationId="{0734F027-98A6-7E29-1FE3-554614D849CC}"/>
          </ac:spMkLst>
        </pc:spChg>
        <pc:spChg chg="add mod">
          <ac:chgData name="Verlaet, Egon" userId="efc6419b-ceb6-4c83-8721-1678e9de9897" providerId="ADAL" clId="{FDBC3644-918D-481B-9299-95ABBA967F22}" dt="2023-01-20T14:59:12.020" v="3756" actId="1076"/>
          <ac:spMkLst>
            <pc:docMk/>
            <pc:sldMk cId="1495888058" sldId="2694"/>
            <ac:spMk id="49" creationId="{E3307C43-C528-32CB-44B0-F5DEE972AE26}"/>
          </ac:spMkLst>
        </pc:spChg>
        <pc:grpChg chg="add del mod">
          <ac:chgData name="Verlaet, Egon" userId="efc6419b-ceb6-4c83-8721-1678e9de9897" providerId="ADAL" clId="{FDBC3644-918D-481B-9299-95ABBA967F22}" dt="2023-01-20T14:59:04.043" v="3754" actId="21"/>
          <ac:grpSpMkLst>
            <pc:docMk/>
            <pc:sldMk cId="1495888058" sldId="2694"/>
            <ac:grpSpMk id="17" creationId="{B65912D2-8664-2A23-3568-6A4B24E7EB44}"/>
          </ac:grpSpMkLst>
        </pc:grpChg>
        <pc:grpChg chg="add del mod">
          <ac:chgData name="Verlaet, Egon" userId="efc6419b-ceb6-4c83-8721-1678e9de9897" providerId="ADAL" clId="{FDBC3644-918D-481B-9299-95ABBA967F22}" dt="2023-01-20T14:59:04.043" v="3754" actId="21"/>
          <ac:grpSpMkLst>
            <pc:docMk/>
            <pc:sldMk cId="1495888058" sldId="2694"/>
            <ac:grpSpMk id="20" creationId="{5995E24B-40F4-355C-FB21-47C9F7EA2039}"/>
          </ac:grpSpMkLst>
        </pc:grpChg>
        <pc:grpChg chg="add del mod">
          <ac:chgData name="Verlaet, Egon" userId="efc6419b-ceb6-4c83-8721-1678e9de9897" providerId="ADAL" clId="{FDBC3644-918D-481B-9299-95ABBA967F22}" dt="2023-01-20T14:59:04.043" v="3754" actId="21"/>
          <ac:grpSpMkLst>
            <pc:docMk/>
            <pc:sldMk cId="1495888058" sldId="2694"/>
            <ac:grpSpMk id="23" creationId="{920B0986-98D1-9966-5FA7-BBAC0E19A36E}"/>
          </ac:grpSpMkLst>
        </pc:grpChg>
        <pc:grpChg chg="add mod">
          <ac:chgData name="Verlaet, Egon" userId="efc6419b-ceb6-4c83-8721-1678e9de9897" providerId="ADAL" clId="{FDBC3644-918D-481B-9299-95ABBA967F22}" dt="2023-01-20T14:59:12.020" v="3756" actId="1076"/>
          <ac:grpSpMkLst>
            <pc:docMk/>
            <pc:sldMk cId="1495888058" sldId="2694"/>
            <ac:grpSpMk id="38" creationId="{4C2849FC-26CA-F9F8-9A68-7362AC0685E7}"/>
          </ac:grpSpMkLst>
        </pc:grpChg>
        <pc:grpChg chg="add mod">
          <ac:chgData name="Verlaet, Egon" userId="efc6419b-ceb6-4c83-8721-1678e9de9897" providerId="ADAL" clId="{FDBC3644-918D-481B-9299-95ABBA967F22}" dt="2023-01-20T14:59:12.020" v="3756" actId="1076"/>
          <ac:grpSpMkLst>
            <pc:docMk/>
            <pc:sldMk cId="1495888058" sldId="2694"/>
            <ac:grpSpMk id="41" creationId="{9C52653F-E28E-FCC6-3983-FC3E5B99F1F6}"/>
          </ac:grpSpMkLst>
        </pc:grpChg>
        <pc:grpChg chg="add mod">
          <ac:chgData name="Verlaet, Egon" userId="efc6419b-ceb6-4c83-8721-1678e9de9897" providerId="ADAL" clId="{FDBC3644-918D-481B-9299-95ABBA967F22}" dt="2023-01-20T14:59:12.020" v="3756" actId="1076"/>
          <ac:grpSpMkLst>
            <pc:docMk/>
            <pc:sldMk cId="1495888058" sldId="2694"/>
            <ac:grpSpMk id="44" creationId="{ED343C95-2B44-AA2D-F1F5-AA15D3336560}"/>
          </ac:grpSpMkLst>
        </pc:grpChg>
        <pc:picChg chg="add del mod">
          <ac:chgData name="Verlaet, Egon" userId="efc6419b-ceb6-4c83-8721-1678e9de9897" providerId="ADAL" clId="{FDBC3644-918D-481B-9299-95ABBA967F22}" dt="2023-01-20T14:55:56.760" v="3735" actId="478"/>
          <ac:picMkLst>
            <pc:docMk/>
            <pc:sldMk cId="1495888058" sldId="2694"/>
            <ac:picMk id="6" creationId="{EEEDFD06-509B-1A37-42E9-B1B32A6C4056}"/>
          </ac:picMkLst>
        </pc:picChg>
        <pc:picChg chg="add del mod">
          <ac:chgData name="Verlaet, Egon" userId="efc6419b-ceb6-4c83-8721-1678e9de9897" providerId="ADAL" clId="{FDBC3644-918D-481B-9299-95ABBA967F22}" dt="2023-01-20T14:59:04.043" v="3754" actId="21"/>
          <ac:picMkLst>
            <pc:docMk/>
            <pc:sldMk cId="1495888058" sldId="2694"/>
            <ac:picMk id="14" creationId="{027EFFE3-7330-22D1-EB21-6B09779FC24C}"/>
          </ac:picMkLst>
        </pc:picChg>
        <pc:picChg chg="add del mod">
          <ac:chgData name="Verlaet, Egon" userId="efc6419b-ceb6-4c83-8721-1678e9de9897" providerId="ADAL" clId="{FDBC3644-918D-481B-9299-95ABBA967F22}" dt="2023-01-20T14:59:04.043" v="3754" actId="21"/>
          <ac:picMkLst>
            <pc:docMk/>
            <pc:sldMk cId="1495888058" sldId="2694"/>
            <ac:picMk id="15" creationId="{9E12AF80-9643-C34F-8727-2580BFB5B8F6}"/>
          </ac:picMkLst>
        </pc:picChg>
        <pc:picChg chg="add del mod">
          <ac:chgData name="Verlaet, Egon" userId="efc6419b-ceb6-4c83-8721-1678e9de9897" providerId="ADAL" clId="{FDBC3644-918D-481B-9299-95ABBA967F22}" dt="2023-01-20T14:59:04.043" v="3754" actId="21"/>
          <ac:picMkLst>
            <pc:docMk/>
            <pc:sldMk cId="1495888058" sldId="2694"/>
            <ac:picMk id="16" creationId="{7C5CEEFB-C9D5-7A9B-6E72-3ACF3DA639A1}"/>
          </ac:picMkLst>
        </pc:picChg>
        <pc:picChg chg="add del mod">
          <ac:chgData name="Verlaet, Egon" userId="efc6419b-ceb6-4c83-8721-1678e9de9897" providerId="ADAL" clId="{FDBC3644-918D-481B-9299-95ABBA967F22}" dt="2023-01-20T14:59:04.043" v="3754" actId="21"/>
          <ac:picMkLst>
            <pc:docMk/>
            <pc:sldMk cId="1495888058" sldId="2694"/>
            <ac:picMk id="26" creationId="{31E56D24-C018-38A9-FB8F-7BE2DD1BCBED}"/>
          </ac:picMkLst>
        </pc:picChg>
        <pc:picChg chg="add mod">
          <ac:chgData name="Verlaet, Egon" userId="efc6419b-ceb6-4c83-8721-1678e9de9897" providerId="ADAL" clId="{FDBC3644-918D-481B-9299-95ABBA967F22}" dt="2023-01-20T14:59:12.020" v="3756" actId="1076"/>
          <ac:picMkLst>
            <pc:docMk/>
            <pc:sldMk cId="1495888058" sldId="2694"/>
            <ac:picMk id="35" creationId="{9A0A8E38-FA41-6F0A-0113-6860E2AC916F}"/>
          </ac:picMkLst>
        </pc:picChg>
        <pc:picChg chg="add mod">
          <ac:chgData name="Verlaet, Egon" userId="efc6419b-ceb6-4c83-8721-1678e9de9897" providerId="ADAL" clId="{FDBC3644-918D-481B-9299-95ABBA967F22}" dt="2023-01-20T14:59:12.020" v="3756" actId="1076"/>
          <ac:picMkLst>
            <pc:docMk/>
            <pc:sldMk cId="1495888058" sldId="2694"/>
            <ac:picMk id="36" creationId="{2037C0F2-F4A8-B6CE-A11D-91DD774D03B1}"/>
          </ac:picMkLst>
        </pc:picChg>
        <pc:picChg chg="add mod">
          <ac:chgData name="Verlaet, Egon" userId="efc6419b-ceb6-4c83-8721-1678e9de9897" providerId="ADAL" clId="{FDBC3644-918D-481B-9299-95ABBA967F22}" dt="2023-01-20T14:59:12.020" v="3756" actId="1076"/>
          <ac:picMkLst>
            <pc:docMk/>
            <pc:sldMk cId="1495888058" sldId="2694"/>
            <ac:picMk id="37" creationId="{14BA8222-A17A-61B0-DB22-B1171E4E3FD1}"/>
          </ac:picMkLst>
        </pc:picChg>
        <pc:picChg chg="add mod">
          <ac:chgData name="Verlaet, Egon" userId="efc6419b-ceb6-4c83-8721-1678e9de9897" providerId="ADAL" clId="{FDBC3644-918D-481B-9299-95ABBA967F22}" dt="2023-01-20T14:59:12.020" v="3756" actId="1076"/>
          <ac:picMkLst>
            <pc:docMk/>
            <pc:sldMk cId="1495888058" sldId="2694"/>
            <ac:picMk id="47" creationId="{7B1D2A6A-E3F3-7E49-ACAF-BB27F7CFA078}"/>
          </ac:picMkLst>
        </pc:picChg>
        <pc:cxnChg chg="add del mod">
          <ac:chgData name="Verlaet, Egon" userId="efc6419b-ceb6-4c83-8721-1678e9de9897" providerId="ADAL" clId="{FDBC3644-918D-481B-9299-95ABBA967F22}" dt="2023-01-20T14:59:04.043" v="3754" actId="21"/>
          <ac:cxnSpMkLst>
            <pc:docMk/>
            <pc:sldMk cId="1495888058" sldId="2694"/>
            <ac:cxnSpMk id="10" creationId="{244EDF18-D5CF-B89C-40C8-235F0E1FC7D9}"/>
          </ac:cxnSpMkLst>
        </pc:cxnChg>
        <pc:cxnChg chg="add del mod">
          <ac:chgData name="Verlaet, Egon" userId="efc6419b-ceb6-4c83-8721-1678e9de9897" providerId="ADAL" clId="{FDBC3644-918D-481B-9299-95ABBA967F22}" dt="2023-01-20T14:59:04.043" v="3754" actId="21"/>
          <ac:cxnSpMkLst>
            <pc:docMk/>
            <pc:sldMk cId="1495888058" sldId="2694"/>
            <ac:cxnSpMk id="12" creationId="{B5215E98-2C47-C9C5-33FB-6196DF40B498}"/>
          </ac:cxnSpMkLst>
        </pc:cxnChg>
        <pc:cxnChg chg="mod">
          <ac:chgData name="Verlaet, Egon" userId="efc6419b-ceb6-4c83-8721-1678e9de9897" providerId="ADAL" clId="{FDBC3644-918D-481B-9299-95ABBA967F22}" dt="2023-01-20T14:58:57.723" v="3753" actId="1076"/>
          <ac:cxnSpMkLst>
            <pc:docMk/>
            <pc:sldMk cId="1495888058" sldId="2694"/>
            <ac:cxnSpMk id="19" creationId="{CE6025BA-E706-F903-787A-8261C12F5B90}"/>
          </ac:cxnSpMkLst>
        </pc:cxnChg>
        <pc:cxnChg chg="mod">
          <ac:chgData name="Verlaet, Egon" userId="efc6419b-ceb6-4c83-8721-1678e9de9897" providerId="ADAL" clId="{FDBC3644-918D-481B-9299-95ABBA967F22}" dt="2023-01-20T14:58:57.723" v="3753" actId="1076"/>
          <ac:cxnSpMkLst>
            <pc:docMk/>
            <pc:sldMk cId="1495888058" sldId="2694"/>
            <ac:cxnSpMk id="22" creationId="{77E26252-CCCF-E89C-0FF9-0A494F13BC18}"/>
          </ac:cxnSpMkLst>
        </pc:cxnChg>
        <pc:cxnChg chg="mod">
          <ac:chgData name="Verlaet, Egon" userId="efc6419b-ceb6-4c83-8721-1678e9de9897" providerId="ADAL" clId="{FDBC3644-918D-481B-9299-95ABBA967F22}" dt="2023-01-20T14:58:57.723" v="3753" actId="1076"/>
          <ac:cxnSpMkLst>
            <pc:docMk/>
            <pc:sldMk cId="1495888058" sldId="2694"/>
            <ac:cxnSpMk id="25" creationId="{D96EEEBD-7286-1602-06D9-E1D6D34723D3}"/>
          </ac:cxnSpMkLst>
        </pc:cxnChg>
        <pc:cxnChg chg="add mod">
          <ac:chgData name="Verlaet, Egon" userId="efc6419b-ceb6-4c83-8721-1678e9de9897" providerId="ADAL" clId="{FDBC3644-918D-481B-9299-95ABBA967F22}" dt="2023-01-20T14:59:12.020" v="3756" actId="1076"/>
          <ac:cxnSpMkLst>
            <pc:docMk/>
            <pc:sldMk cId="1495888058" sldId="2694"/>
            <ac:cxnSpMk id="31" creationId="{3C4D5921-A483-DA4E-86C2-6B43E19FE05B}"/>
          </ac:cxnSpMkLst>
        </pc:cxnChg>
        <pc:cxnChg chg="add mod">
          <ac:chgData name="Verlaet, Egon" userId="efc6419b-ceb6-4c83-8721-1678e9de9897" providerId="ADAL" clId="{FDBC3644-918D-481B-9299-95ABBA967F22}" dt="2023-01-20T14:59:12.020" v="3756" actId="1076"/>
          <ac:cxnSpMkLst>
            <pc:docMk/>
            <pc:sldMk cId="1495888058" sldId="2694"/>
            <ac:cxnSpMk id="33" creationId="{1EE140C2-0C37-E7A5-3841-B768A652E1D7}"/>
          </ac:cxnSpMkLst>
        </pc:cxnChg>
        <pc:cxnChg chg="mod">
          <ac:chgData name="Verlaet, Egon" userId="efc6419b-ceb6-4c83-8721-1678e9de9897" providerId="ADAL" clId="{FDBC3644-918D-481B-9299-95ABBA967F22}" dt="2023-01-20T14:59:12.020" v="3756" actId="1076"/>
          <ac:cxnSpMkLst>
            <pc:docMk/>
            <pc:sldMk cId="1495888058" sldId="2694"/>
            <ac:cxnSpMk id="40" creationId="{164F431D-A9A2-FC5B-8030-72B64231D2B0}"/>
          </ac:cxnSpMkLst>
        </pc:cxnChg>
        <pc:cxnChg chg="mod">
          <ac:chgData name="Verlaet, Egon" userId="efc6419b-ceb6-4c83-8721-1678e9de9897" providerId="ADAL" clId="{FDBC3644-918D-481B-9299-95ABBA967F22}" dt="2023-01-20T14:59:12.020" v="3756" actId="1076"/>
          <ac:cxnSpMkLst>
            <pc:docMk/>
            <pc:sldMk cId="1495888058" sldId="2694"/>
            <ac:cxnSpMk id="43" creationId="{29439D74-CD96-5F98-5BDA-3C4E9C7FD00D}"/>
          </ac:cxnSpMkLst>
        </pc:cxnChg>
        <pc:cxnChg chg="mod">
          <ac:chgData name="Verlaet, Egon" userId="efc6419b-ceb6-4c83-8721-1678e9de9897" providerId="ADAL" clId="{FDBC3644-918D-481B-9299-95ABBA967F22}" dt="2023-01-20T14:59:12.020" v="3756" actId="1076"/>
          <ac:cxnSpMkLst>
            <pc:docMk/>
            <pc:sldMk cId="1495888058" sldId="2694"/>
            <ac:cxnSpMk id="46" creationId="{517969C6-65FD-A17F-CF64-699E2F0793BB}"/>
          </ac:cxnSpMkLst>
        </pc:cxnChg>
      </pc:sldChg>
      <pc:sldChg chg="add del">
        <pc:chgData name="Verlaet, Egon" userId="efc6419b-ceb6-4c83-8721-1678e9de9897" providerId="ADAL" clId="{FDBC3644-918D-481B-9299-95ABBA967F22}" dt="2023-01-19T10:44:02.193" v="66" actId="2890"/>
        <pc:sldMkLst>
          <pc:docMk/>
          <pc:sldMk cId="2527388140" sldId="2694"/>
        </pc:sldMkLst>
      </pc:sldChg>
      <pc:sldChg chg="new del">
        <pc:chgData name="Verlaet, Egon" userId="efc6419b-ceb6-4c83-8721-1678e9de9897" providerId="ADAL" clId="{FDBC3644-918D-481B-9299-95ABBA967F22}" dt="2023-01-19T10:44:44.952" v="73" actId="680"/>
        <pc:sldMkLst>
          <pc:docMk/>
          <pc:sldMk cId="2722464910" sldId="2695"/>
        </pc:sldMkLst>
      </pc:sldChg>
      <pc:sldChg chg="modSp add mod ord">
        <pc:chgData name="Verlaet, Egon" userId="efc6419b-ceb6-4c83-8721-1678e9de9897" providerId="ADAL" clId="{FDBC3644-918D-481B-9299-95ABBA967F22}" dt="2023-01-19T14:07:27.127" v="1602" actId="20577"/>
        <pc:sldMkLst>
          <pc:docMk/>
          <pc:sldMk cId="3799378985" sldId="2695"/>
        </pc:sldMkLst>
        <pc:spChg chg="mod">
          <ac:chgData name="Verlaet, Egon" userId="efc6419b-ceb6-4c83-8721-1678e9de9897" providerId="ADAL" clId="{FDBC3644-918D-481B-9299-95ABBA967F22}" dt="2023-01-19T10:45:18.072" v="82" actId="20577"/>
          <ac:spMkLst>
            <pc:docMk/>
            <pc:sldMk cId="3799378985" sldId="2695"/>
            <ac:spMk id="2" creationId="{E1505001-DAF9-C34D-B777-CF9854540EC7}"/>
          </ac:spMkLst>
        </pc:spChg>
        <pc:spChg chg="mod">
          <ac:chgData name="Verlaet, Egon" userId="efc6419b-ceb6-4c83-8721-1678e9de9897" providerId="ADAL" clId="{FDBC3644-918D-481B-9299-95ABBA967F22}" dt="2023-01-19T14:07:27.127" v="1602" actId="20577"/>
          <ac:spMkLst>
            <pc:docMk/>
            <pc:sldMk cId="3799378985" sldId="2695"/>
            <ac:spMk id="8" creationId="{086522BA-7B5F-454F-A84C-BCC84B3E4212}"/>
          </ac:spMkLst>
        </pc:spChg>
      </pc:sldChg>
      <pc:sldChg chg="modSp add del mod ord">
        <pc:chgData name="Verlaet, Egon" userId="efc6419b-ceb6-4c83-8721-1678e9de9897" providerId="ADAL" clId="{FDBC3644-918D-481B-9299-95ABBA967F22}" dt="2023-01-20T12:54:57.245" v="1662" actId="47"/>
        <pc:sldMkLst>
          <pc:docMk/>
          <pc:sldMk cId="2486872282" sldId="2696"/>
        </pc:sldMkLst>
        <pc:spChg chg="mod">
          <ac:chgData name="Verlaet, Egon" userId="efc6419b-ceb6-4c83-8721-1678e9de9897" providerId="ADAL" clId="{FDBC3644-918D-481B-9299-95ABBA967F22}" dt="2023-01-20T12:54:49.029" v="1661" actId="20577"/>
          <ac:spMkLst>
            <pc:docMk/>
            <pc:sldMk cId="2486872282" sldId="2696"/>
            <ac:spMk id="2" creationId="{4A77B929-0C68-2186-D2F9-34F83267EFA0}"/>
          </ac:spMkLst>
        </pc:spChg>
      </pc:sldChg>
      <pc:sldChg chg="addSp delSp modSp add mod modShow">
        <pc:chgData name="Verlaet, Egon" userId="efc6419b-ceb6-4c83-8721-1678e9de9897" providerId="ADAL" clId="{FDBC3644-918D-481B-9299-95ABBA967F22}" dt="2023-01-20T14:57:00.069" v="3744" actId="729"/>
        <pc:sldMkLst>
          <pc:docMk/>
          <pc:sldMk cId="1653822282" sldId="2697"/>
        </pc:sldMkLst>
        <pc:spChg chg="mod">
          <ac:chgData name="Verlaet, Egon" userId="efc6419b-ceb6-4c83-8721-1678e9de9897" providerId="ADAL" clId="{FDBC3644-918D-481B-9299-95ABBA967F22}" dt="2023-01-19T10:52:25.257" v="337"/>
          <ac:spMkLst>
            <pc:docMk/>
            <pc:sldMk cId="1653822282" sldId="2697"/>
            <ac:spMk id="4" creationId="{017595A3-C68F-9D60-48B9-2552D7747C50}"/>
          </ac:spMkLst>
        </pc:spChg>
        <pc:spChg chg="add del mod">
          <ac:chgData name="Verlaet, Egon" userId="efc6419b-ceb6-4c83-8721-1678e9de9897" providerId="ADAL" clId="{FDBC3644-918D-481B-9299-95ABBA967F22}" dt="2023-01-19T10:52:05.289" v="336"/>
          <ac:spMkLst>
            <pc:docMk/>
            <pc:sldMk cId="1653822282" sldId="2697"/>
            <ac:spMk id="9" creationId="{FBE70CFD-E658-FD02-1171-07E544C995A2}"/>
          </ac:spMkLst>
        </pc:spChg>
        <pc:picChg chg="add del mod">
          <ac:chgData name="Verlaet, Egon" userId="efc6419b-ceb6-4c83-8721-1678e9de9897" providerId="ADAL" clId="{FDBC3644-918D-481B-9299-95ABBA967F22}" dt="2023-01-19T10:51:26.520" v="327"/>
          <ac:picMkLst>
            <pc:docMk/>
            <pc:sldMk cId="1653822282" sldId="2697"/>
            <ac:picMk id="2" creationId="{F080137B-4E61-C683-64D6-A6D3EA4735AA}"/>
          </ac:picMkLst>
        </pc:picChg>
        <pc:picChg chg="del">
          <ac:chgData name="Verlaet, Egon" userId="efc6419b-ceb6-4c83-8721-1678e9de9897" providerId="ADAL" clId="{FDBC3644-918D-481B-9299-95ABBA967F22}" dt="2023-01-19T10:51:59.820" v="333" actId="478"/>
          <ac:picMkLst>
            <pc:docMk/>
            <pc:sldMk cId="1653822282" sldId="2697"/>
            <ac:picMk id="6" creationId="{EEEDFD06-509B-1A37-42E9-B1B32A6C4056}"/>
          </ac:picMkLst>
        </pc:picChg>
        <pc:picChg chg="add del mod">
          <ac:chgData name="Verlaet, Egon" userId="efc6419b-ceb6-4c83-8721-1678e9de9897" providerId="ADAL" clId="{FDBC3644-918D-481B-9299-95ABBA967F22}" dt="2023-01-19T10:51:57.288" v="332" actId="21"/>
          <ac:picMkLst>
            <pc:docMk/>
            <pc:sldMk cId="1653822282" sldId="2697"/>
            <ac:picMk id="7" creationId="{47E8CF02-B071-1936-1545-239EFF66FEFE}"/>
          </ac:picMkLst>
        </pc:picChg>
        <pc:picChg chg="add del mod">
          <ac:chgData name="Verlaet, Egon" userId="efc6419b-ceb6-4c83-8721-1678e9de9897" providerId="ADAL" clId="{FDBC3644-918D-481B-9299-95ABBA967F22}" dt="2023-01-19T10:52:03.896" v="335" actId="21"/>
          <ac:picMkLst>
            <pc:docMk/>
            <pc:sldMk cId="1653822282" sldId="2697"/>
            <ac:picMk id="10" creationId="{74B1C062-EE1B-2050-E8B4-48E351D3D55A}"/>
          </ac:picMkLst>
        </pc:picChg>
        <pc:picChg chg="add mod">
          <ac:chgData name="Verlaet, Egon" userId="efc6419b-ceb6-4c83-8721-1678e9de9897" providerId="ADAL" clId="{FDBC3644-918D-481B-9299-95ABBA967F22}" dt="2023-01-19T10:52:05.289" v="336"/>
          <ac:picMkLst>
            <pc:docMk/>
            <pc:sldMk cId="1653822282" sldId="2697"/>
            <ac:picMk id="11" creationId="{3672BAD0-0EE9-01D8-21A4-3BCF6665E24C}"/>
          </ac:picMkLst>
        </pc:picChg>
      </pc:sldChg>
      <pc:sldChg chg="addSp delSp modSp add mod">
        <pc:chgData name="Verlaet, Egon" userId="efc6419b-ceb6-4c83-8721-1678e9de9897" providerId="ADAL" clId="{FDBC3644-918D-481B-9299-95ABBA967F22}" dt="2023-01-19T10:52:52.936" v="340"/>
        <pc:sldMkLst>
          <pc:docMk/>
          <pc:sldMk cId="3570752427" sldId="2698"/>
        </pc:sldMkLst>
        <pc:spChg chg="mod">
          <ac:chgData name="Verlaet, Egon" userId="efc6419b-ceb6-4c83-8721-1678e9de9897" providerId="ADAL" clId="{FDBC3644-918D-481B-9299-95ABBA967F22}" dt="2023-01-19T10:52:52.936" v="340"/>
          <ac:spMkLst>
            <pc:docMk/>
            <pc:sldMk cId="3570752427" sldId="2698"/>
            <ac:spMk id="4" creationId="{017595A3-C68F-9D60-48B9-2552D7747C50}"/>
          </ac:spMkLst>
        </pc:spChg>
        <pc:spChg chg="add del mod">
          <ac:chgData name="Verlaet, Egon" userId="efc6419b-ceb6-4c83-8721-1678e9de9897" providerId="ADAL" clId="{FDBC3644-918D-481B-9299-95ABBA967F22}" dt="2023-01-19T10:52:40.221" v="339"/>
          <ac:spMkLst>
            <pc:docMk/>
            <pc:sldMk cId="3570752427" sldId="2698"/>
            <ac:spMk id="7" creationId="{122C4089-7096-603B-FFEE-F8D484E0B5E5}"/>
          </ac:spMkLst>
        </pc:spChg>
        <pc:picChg chg="del">
          <ac:chgData name="Verlaet, Egon" userId="efc6419b-ceb6-4c83-8721-1678e9de9897" providerId="ADAL" clId="{FDBC3644-918D-481B-9299-95ABBA967F22}" dt="2023-01-19T10:52:38.077" v="338" actId="478"/>
          <ac:picMkLst>
            <pc:docMk/>
            <pc:sldMk cId="3570752427" sldId="2698"/>
            <ac:picMk id="6" creationId="{EEEDFD06-509B-1A37-42E9-B1B32A6C4056}"/>
          </ac:picMkLst>
        </pc:picChg>
        <pc:picChg chg="add mod">
          <ac:chgData name="Verlaet, Egon" userId="efc6419b-ceb6-4c83-8721-1678e9de9897" providerId="ADAL" clId="{FDBC3644-918D-481B-9299-95ABBA967F22}" dt="2023-01-19T10:52:40.221" v="339"/>
          <ac:picMkLst>
            <pc:docMk/>
            <pc:sldMk cId="3570752427" sldId="2698"/>
            <ac:picMk id="8" creationId="{D8B496D8-3758-A7FE-7311-B1319425782A}"/>
          </ac:picMkLst>
        </pc:picChg>
      </pc:sldChg>
      <pc:sldChg chg="addSp delSp modSp add mod">
        <pc:chgData name="Verlaet, Egon" userId="efc6419b-ceb6-4c83-8721-1678e9de9897" providerId="ADAL" clId="{FDBC3644-918D-481B-9299-95ABBA967F22}" dt="2023-01-19T12:04:29.086" v="348"/>
        <pc:sldMkLst>
          <pc:docMk/>
          <pc:sldMk cId="2703060904" sldId="2699"/>
        </pc:sldMkLst>
        <pc:spChg chg="add del mod">
          <ac:chgData name="Verlaet, Egon" userId="efc6419b-ceb6-4c83-8721-1678e9de9897" providerId="ADAL" clId="{FDBC3644-918D-481B-9299-95ABBA967F22}" dt="2023-01-19T12:04:29.086" v="348"/>
          <ac:spMkLst>
            <pc:docMk/>
            <pc:sldMk cId="2703060904" sldId="2699"/>
            <ac:spMk id="9" creationId="{4A73C5F2-E4B1-B141-B554-D8AADEB47E75}"/>
          </ac:spMkLst>
        </pc:spChg>
        <pc:picChg chg="add del mod">
          <ac:chgData name="Verlaet, Egon" userId="efc6419b-ceb6-4c83-8721-1678e9de9897" providerId="ADAL" clId="{FDBC3644-918D-481B-9299-95ABBA967F22}" dt="2023-01-19T12:04:21.946" v="346"/>
          <ac:picMkLst>
            <pc:docMk/>
            <pc:sldMk cId="2703060904" sldId="2699"/>
            <ac:picMk id="2" creationId="{4CBA63EF-1C01-C4BE-B3C7-CD83DDEE195A}"/>
          </ac:picMkLst>
        </pc:picChg>
        <pc:picChg chg="add del mod">
          <ac:chgData name="Verlaet, Egon" userId="efc6419b-ceb6-4c83-8721-1678e9de9897" providerId="ADAL" clId="{FDBC3644-918D-481B-9299-95ABBA967F22}" dt="2023-01-19T12:04:21.941" v="345"/>
          <ac:picMkLst>
            <pc:docMk/>
            <pc:sldMk cId="2703060904" sldId="2699"/>
            <ac:picMk id="6" creationId="{349D2D73-0779-38D4-493B-B83FCAB3D8DC}"/>
          </ac:picMkLst>
        </pc:picChg>
        <pc:picChg chg="del">
          <ac:chgData name="Verlaet, Egon" userId="efc6419b-ceb6-4c83-8721-1678e9de9897" providerId="ADAL" clId="{FDBC3644-918D-481B-9299-95ABBA967F22}" dt="2023-01-19T12:04:26.600" v="347" actId="478"/>
          <ac:picMkLst>
            <pc:docMk/>
            <pc:sldMk cId="2703060904" sldId="2699"/>
            <ac:picMk id="8" creationId="{D8B496D8-3758-A7FE-7311-B1319425782A}"/>
          </ac:picMkLst>
        </pc:picChg>
        <pc:picChg chg="add mod">
          <ac:chgData name="Verlaet, Egon" userId="efc6419b-ceb6-4c83-8721-1678e9de9897" providerId="ADAL" clId="{FDBC3644-918D-481B-9299-95ABBA967F22}" dt="2023-01-19T12:04:29.086" v="348"/>
          <ac:picMkLst>
            <pc:docMk/>
            <pc:sldMk cId="2703060904" sldId="2699"/>
            <ac:picMk id="10" creationId="{68ACF600-0C2F-5F78-391A-68F449C3EDD3}"/>
          </ac:picMkLst>
        </pc:picChg>
      </pc:sldChg>
      <pc:sldChg chg="addSp delSp modSp add mod">
        <pc:chgData name="Verlaet, Egon" userId="efc6419b-ceb6-4c83-8721-1678e9de9897" providerId="ADAL" clId="{FDBC3644-918D-481B-9299-95ABBA967F22}" dt="2023-01-19T12:06:12.804" v="355"/>
        <pc:sldMkLst>
          <pc:docMk/>
          <pc:sldMk cId="848079440" sldId="2700"/>
        </pc:sldMkLst>
        <pc:spChg chg="mod">
          <ac:chgData name="Verlaet, Egon" userId="efc6419b-ceb6-4c83-8721-1678e9de9897" providerId="ADAL" clId="{FDBC3644-918D-481B-9299-95ABBA967F22}" dt="2023-01-19T12:06:12.804" v="355"/>
          <ac:spMkLst>
            <pc:docMk/>
            <pc:sldMk cId="848079440" sldId="2700"/>
            <ac:spMk id="4" creationId="{017595A3-C68F-9D60-48B9-2552D7747C50}"/>
          </ac:spMkLst>
        </pc:spChg>
        <pc:spChg chg="add del mod">
          <ac:chgData name="Verlaet, Egon" userId="efc6419b-ceb6-4c83-8721-1678e9de9897" providerId="ADAL" clId="{FDBC3644-918D-481B-9299-95ABBA967F22}" dt="2023-01-19T12:04:44.317" v="352"/>
          <ac:spMkLst>
            <pc:docMk/>
            <pc:sldMk cId="848079440" sldId="2700"/>
            <ac:spMk id="6" creationId="{6A031A51-A637-9864-095D-B6435782E9D4}"/>
          </ac:spMkLst>
        </pc:spChg>
        <pc:picChg chg="add del mod">
          <ac:chgData name="Verlaet, Egon" userId="efc6419b-ceb6-4c83-8721-1678e9de9897" providerId="ADAL" clId="{FDBC3644-918D-481B-9299-95ABBA967F22}" dt="2023-01-19T12:04:35.591" v="351"/>
          <ac:picMkLst>
            <pc:docMk/>
            <pc:sldMk cId="848079440" sldId="2700"/>
            <ac:picMk id="7" creationId="{8CBF974E-0068-1DDC-CD67-FDB68A5E770E}"/>
          </ac:picMkLst>
        </pc:picChg>
        <pc:picChg chg="del">
          <ac:chgData name="Verlaet, Egon" userId="efc6419b-ceb6-4c83-8721-1678e9de9897" providerId="ADAL" clId="{FDBC3644-918D-481B-9299-95ABBA967F22}" dt="2023-01-19T12:04:33.095" v="349" actId="478"/>
          <ac:picMkLst>
            <pc:docMk/>
            <pc:sldMk cId="848079440" sldId="2700"/>
            <ac:picMk id="8" creationId="{D8B496D8-3758-A7FE-7311-B1319425782A}"/>
          </ac:picMkLst>
        </pc:picChg>
        <pc:picChg chg="add mod">
          <ac:chgData name="Verlaet, Egon" userId="efc6419b-ceb6-4c83-8721-1678e9de9897" providerId="ADAL" clId="{FDBC3644-918D-481B-9299-95ABBA967F22}" dt="2023-01-19T12:04:56.875" v="354" actId="1076"/>
          <ac:picMkLst>
            <pc:docMk/>
            <pc:sldMk cId="848079440" sldId="2700"/>
            <ac:picMk id="9" creationId="{7D42416B-B832-80B9-0776-43B937F360E3}"/>
          </ac:picMkLst>
        </pc:picChg>
      </pc:sldChg>
      <pc:sldChg chg="addSp delSp modSp add mod">
        <pc:chgData name="Verlaet, Egon" userId="efc6419b-ceb6-4c83-8721-1678e9de9897" providerId="ADAL" clId="{FDBC3644-918D-481B-9299-95ABBA967F22}" dt="2023-01-19T12:07:42.830" v="367"/>
        <pc:sldMkLst>
          <pc:docMk/>
          <pc:sldMk cId="1362252793" sldId="2701"/>
        </pc:sldMkLst>
        <pc:spChg chg="add del mod">
          <ac:chgData name="Verlaet, Egon" userId="efc6419b-ceb6-4c83-8721-1678e9de9897" providerId="ADAL" clId="{FDBC3644-918D-481B-9299-95ABBA967F22}" dt="2023-01-19T12:06:39.070" v="360"/>
          <ac:spMkLst>
            <pc:docMk/>
            <pc:sldMk cId="1362252793" sldId="2701"/>
            <ac:spMk id="2" creationId="{C380E056-8CB1-6364-92B8-3CF2C637124D}"/>
          </ac:spMkLst>
        </pc:spChg>
        <pc:spChg chg="mod">
          <ac:chgData name="Verlaet, Egon" userId="efc6419b-ceb6-4c83-8721-1678e9de9897" providerId="ADAL" clId="{FDBC3644-918D-481B-9299-95ABBA967F22}" dt="2023-01-19T12:07:42.830" v="367"/>
          <ac:spMkLst>
            <pc:docMk/>
            <pc:sldMk cId="1362252793" sldId="2701"/>
            <ac:spMk id="4" creationId="{017595A3-C68F-9D60-48B9-2552D7747C50}"/>
          </ac:spMkLst>
        </pc:spChg>
        <pc:picChg chg="add mod">
          <ac:chgData name="Verlaet, Egon" userId="efc6419b-ceb6-4c83-8721-1678e9de9897" providerId="ADAL" clId="{FDBC3644-918D-481B-9299-95ABBA967F22}" dt="2023-01-19T12:06:39.070" v="360"/>
          <ac:picMkLst>
            <pc:docMk/>
            <pc:sldMk cId="1362252793" sldId="2701"/>
            <ac:picMk id="6" creationId="{9BA05D25-1727-1BCB-F413-4B98BD20C6D5}"/>
          </ac:picMkLst>
        </pc:picChg>
        <pc:picChg chg="del">
          <ac:chgData name="Verlaet, Egon" userId="efc6419b-ceb6-4c83-8721-1678e9de9897" providerId="ADAL" clId="{FDBC3644-918D-481B-9299-95ABBA967F22}" dt="2023-01-19T12:06:37.001" v="359" actId="478"/>
          <ac:picMkLst>
            <pc:docMk/>
            <pc:sldMk cId="1362252793" sldId="2701"/>
            <ac:picMk id="9" creationId="{7D42416B-B832-80B9-0776-43B937F360E3}"/>
          </ac:picMkLst>
        </pc:picChg>
      </pc:sldChg>
      <pc:sldChg chg="addSp delSp modSp add mod">
        <pc:chgData name="Verlaet, Egon" userId="efc6419b-ceb6-4c83-8721-1678e9de9897" providerId="ADAL" clId="{FDBC3644-918D-481B-9299-95ABBA967F22}" dt="2023-01-19T12:08:41.811" v="368"/>
        <pc:sldMkLst>
          <pc:docMk/>
          <pc:sldMk cId="374553850" sldId="2702"/>
        </pc:sldMkLst>
        <pc:spChg chg="add del mod">
          <ac:chgData name="Verlaet, Egon" userId="efc6419b-ceb6-4c83-8721-1678e9de9897" providerId="ADAL" clId="{FDBC3644-918D-481B-9299-95ABBA967F22}" dt="2023-01-19T12:06:57.757" v="364"/>
          <ac:spMkLst>
            <pc:docMk/>
            <pc:sldMk cId="374553850" sldId="2702"/>
            <ac:spMk id="2" creationId="{33B100BB-5DF5-F838-F0CE-F4069DD2213E}"/>
          </ac:spMkLst>
        </pc:spChg>
        <pc:spChg chg="mod">
          <ac:chgData name="Verlaet, Egon" userId="efc6419b-ceb6-4c83-8721-1678e9de9897" providerId="ADAL" clId="{FDBC3644-918D-481B-9299-95ABBA967F22}" dt="2023-01-19T12:08:41.811" v="368"/>
          <ac:spMkLst>
            <pc:docMk/>
            <pc:sldMk cId="374553850" sldId="2702"/>
            <ac:spMk id="4" creationId="{017595A3-C68F-9D60-48B9-2552D7747C50}"/>
          </ac:spMkLst>
        </pc:spChg>
        <pc:picChg chg="add mod">
          <ac:chgData name="Verlaet, Egon" userId="efc6419b-ceb6-4c83-8721-1678e9de9897" providerId="ADAL" clId="{FDBC3644-918D-481B-9299-95ABBA967F22}" dt="2023-01-19T12:06:57.757" v="364"/>
          <ac:picMkLst>
            <pc:docMk/>
            <pc:sldMk cId="374553850" sldId="2702"/>
            <ac:picMk id="6" creationId="{E46088A7-E395-5273-E3C8-BFEFB41B02F4}"/>
          </ac:picMkLst>
        </pc:picChg>
        <pc:picChg chg="del">
          <ac:chgData name="Verlaet, Egon" userId="efc6419b-ceb6-4c83-8721-1678e9de9897" providerId="ADAL" clId="{FDBC3644-918D-481B-9299-95ABBA967F22}" dt="2023-01-19T12:06:42.917" v="361" actId="478"/>
          <ac:picMkLst>
            <pc:docMk/>
            <pc:sldMk cId="374553850" sldId="2702"/>
            <ac:picMk id="9" creationId="{7D42416B-B832-80B9-0776-43B937F360E3}"/>
          </ac:picMkLst>
        </pc:picChg>
      </pc:sldChg>
      <pc:sldChg chg="addSp delSp modSp add mod">
        <pc:chgData name="Verlaet, Egon" userId="efc6419b-ceb6-4c83-8721-1678e9de9897" providerId="ADAL" clId="{FDBC3644-918D-481B-9299-95ABBA967F22}" dt="2023-01-19T12:08:59.779" v="369"/>
        <pc:sldMkLst>
          <pc:docMk/>
          <pc:sldMk cId="757709007" sldId="2703"/>
        </pc:sldMkLst>
        <pc:spChg chg="add del mod">
          <ac:chgData name="Verlaet, Egon" userId="efc6419b-ceb6-4c83-8721-1678e9de9897" providerId="ADAL" clId="{FDBC3644-918D-481B-9299-95ABBA967F22}" dt="2023-01-19T12:07:05.151" v="365"/>
          <ac:spMkLst>
            <pc:docMk/>
            <pc:sldMk cId="757709007" sldId="2703"/>
            <ac:spMk id="2" creationId="{F726ACD4-7776-B05E-81D2-9DA70842C4D1}"/>
          </ac:spMkLst>
        </pc:spChg>
        <pc:spChg chg="mod">
          <ac:chgData name="Verlaet, Egon" userId="efc6419b-ceb6-4c83-8721-1678e9de9897" providerId="ADAL" clId="{FDBC3644-918D-481B-9299-95ABBA967F22}" dt="2023-01-19T12:08:59.779" v="369"/>
          <ac:spMkLst>
            <pc:docMk/>
            <pc:sldMk cId="757709007" sldId="2703"/>
            <ac:spMk id="4" creationId="{017595A3-C68F-9D60-48B9-2552D7747C50}"/>
          </ac:spMkLst>
        </pc:spChg>
        <pc:picChg chg="add mod">
          <ac:chgData name="Verlaet, Egon" userId="efc6419b-ceb6-4c83-8721-1678e9de9897" providerId="ADAL" clId="{FDBC3644-918D-481B-9299-95ABBA967F22}" dt="2023-01-19T12:07:05.151" v="365"/>
          <ac:picMkLst>
            <pc:docMk/>
            <pc:sldMk cId="757709007" sldId="2703"/>
            <ac:picMk id="6" creationId="{A42A21DD-5D29-292D-2F17-A7831CDE4A49}"/>
          </ac:picMkLst>
        </pc:picChg>
        <pc:picChg chg="del">
          <ac:chgData name="Verlaet, Egon" userId="efc6419b-ceb6-4c83-8721-1678e9de9897" providerId="ADAL" clId="{FDBC3644-918D-481B-9299-95ABBA967F22}" dt="2023-01-19T12:06:46.449" v="362" actId="478"/>
          <ac:picMkLst>
            <pc:docMk/>
            <pc:sldMk cId="757709007" sldId="2703"/>
            <ac:picMk id="9" creationId="{7D42416B-B832-80B9-0776-43B937F360E3}"/>
          </ac:picMkLst>
        </pc:picChg>
      </pc:sldChg>
      <pc:sldChg chg="modSp add del mod ord modShow">
        <pc:chgData name="Verlaet, Egon" userId="efc6419b-ceb6-4c83-8721-1678e9de9897" providerId="ADAL" clId="{FDBC3644-918D-481B-9299-95ABBA967F22}" dt="2023-01-24T10:01:16.895" v="5966" actId="729"/>
        <pc:sldMkLst>
          <pc:docMk/>
          <pc:sldMk cId="4203574915" sldId="2704"/>
        </pc:sldMkLst>
        <pc:spChg chg="mod">
          <ac:chgData name="Verlaet, Egon" userId="efc6419b-ceb6-4c83-8721-1678e9de9897" providerId="ADAL" clId="{FDBC3644-918D-481B-9299-95ABBA967F22}" dt="2023-01-19T12:32:40.477" v="555" actId="5793"/>
          <ac:spMkLst>
            <pc:docMk/>
            <pc:sldMk cId="4203574915" sldId="2704"/>
            <ac:spMk id="2" creationId="{F726ACD4-7776-B05E-81D2-9DA70842C4D1}"/>
          </ac:spMkLst>
        </pc:spChg>
        <pc:spChg chg="mod">
          <ac:chgData name="Verlaet, Egon" userId="efc6419b-ceb6-4c83-8721-1678e9de9897" providerId="ADAL" clId="{FDBC3644-918D-481B-9299-95ABBA967F22}" dt="2023-01-19T12:28:21.117" v="510" actId="21"/>
          <ac:spMkLst>
            <pc:docMk/>
            <pc:sldMk cId="4203574915" sldId="2704"/>
            <ac:spMk id="4" creationId="{017595A3-C68F-9D60-48B9-2552D7747C50}"/>
          </ac:spMkLst>
        </pc:spChg>
        <pc:spChg chg="mod">
          <ac:chgData name="Verlaet, Egon" userId="efc6419b-ceb6-4c83-8721-1678e9de9897" providerId="ADAL" clId="{FDBC3644-918D-481B-9299-95ABBA967F22}" dt="2023-01-19T12:28:29.792" v="528"/>
          <ac:spMkLst>
            <pc:docMk/>
            <pc:sldMk cId="4203574915" sldId="2704"/>
            <ac:spMk id="5" creationId="{D48FC4FD-C4A0-EC37-7E68-4F263D651F9A}"/>
          </ac:spMkLst>
        </pc:spChg>
      </pc:sldChg>
      <pc:sldChg chg="modSp add mod ord">
        <pc:chgData name="Verlaet, Egon" userId="efc6419b-ceb6-4c83-8721-1678e9de9897" providerId="ADAL" clId="{FDBC3644-918D-481B-9299-95ABBA967F22}" dt="2023-01-19T12:22:53.800" v="468" actId="20577"/>
        <pc:sldMkLst>
          <pc:docMk/>
          <pc:sldMk cId="379884433" sldId="2705"/>
        </pc:sldMkLst>
        <pc:spChg chg="mod">
          <ac:chgData name="Verlaet, Egon" userId="efc6419b-ceb6-4c83-8721-1678e9de9897" providerId="ADAL" clId="{FDBC3644-918D-481B-9299-95ABBA967F22}" dt="2023-01-19T12:22:53.800" v="468" actId="20577"/>
          <ac:spMkLst>
            <pc:docMk/>
            <pc:sldMk cId="379884433" sldId="2705"/>
            <ac:spMk id="8" creationId="{266511E1-D07B-BD48-9702-FF00B04CBAE6}"/>
          </ac:spMkLst>
        </pc:spChg>
        <pc:spChg chg="mod">
          <ac:chgData name="Verlaet, Egon" userId="efc6419b-ceb6-4c83-8721-1678e9de9897" providerId="ADAL" clId="{FDBC3644-918D-481B-9299-95ABBA967F22}" dt="2023-01-19T12:12:23.432" v="395" actId="20577"/>
          <ac:spMkLst>
            <pc:docMk/>
            <pc:sldMk cId="379884433" sldId="2705"/>
            <ac:spMk id="21" creationId="{C05F1C2D-94C6-8548-B99E-74D295A82E0C}"/>
          </ac:spMkLst>
        </pc:spChg>
      </pc:sldChg>
      <pc:sldChg chg="modSp add mod">
        <pc:chgData name="Verlaet, Egon" userId="efc6419b-ceb6-4c83-8721-1678e9de9897" providerId="ADAL" clId="{FDBC3644-918D-481B-9299-95ABBA967F22}" dt="2023-01-19T12:13:18.275" v="404"/>
        <pc:sldMkLst>
          <pc:docMk/>
          <pc:sldMk cId="1231424479" sldId="2706"/>
        </pc:sldMkLst>
        <pc:spChg chg="mod">
          <ac:chgData name="Verlaet, Egon" userId="efc6419b-ceb6-4c83-8721-1678e9de9897" providerId="ADAL" clId="{FDBC3644-918D-481B-9299-95ABBA967F22}" dt="2023-01-19T12:13:18.275" v="404"/>
          <ac:spMkLst>
            <pc:docMk/>
            <pc:sldMk cId="1231424479" sldId="2706"/>
            <ac:spMk id="8" creationId="{266511E1-D07B-BD48-9702-FF00B04CBAE6}"/>
          </ac:spMkLst>
        </pc:spChg>
      </pc:sldChg>
      <pc:sldChg chg="modSp add mod modShow">
        <pc:chgData name="Verlaet, Egon" userId="efc6419b-ceb6-4c83-8721-1678e9de9897" providerId="ADAL" clId="{FDBC3644-918D-481B-9299-95ABBA967F22}" dt="2023-01-24T10:02:20.407" v="5967" actId="729"/>
        <pc:sldMkLst>
          <pc:docMk/>
          <pc:sldMk cId="4161155947" sldId="2707"/>
        </pc:sldMkLst>
        <pc:spChg chg="mod">
          <ac:chgData name="Verlaet, Egon" userId="efc6419b-ceb6-4c83-8721-1678e9de9897" providerId="ADAL" clId="{FDBC3644-918D-481B-9299-95ABBA967F22}" dt="2023-01-19T12:53:08.935" v="782" actId="15"/>
          <ac:spMkLst>
            <pc:docMk/>
            <pc:sldMk cId="4161155947" sldId="2707"/>
            <ac:spMk id="2" creationId="{F726ACD4-7776-B05E-81D2-9DA70842C4D1}"/>
          </ac:spMkLst>
        </pc:spChg>
        <pc:spChg chg="mod">
          <ac:chgData name="Verlaet, Egon" userId="efc6419b-ceb6-4c83-8721-1678e9de9897" providerId="ADAL" clId="{FDBC3644-918D-481B-9299-95ABBA967F22}" dt="2023-01-19T12:47:25.574" v="706" actId="20577"/>
          <ac:spMkLst>
            <pc:docMk/>
            <pc:sldMk cId="4161155947" sldId="2707"/>
            <ac:spMk id="4" creationId="{017595A3-C68F-9D60-48B9-2552D7747C50}"/>
          </ac:spMkLst>
        </pc:spChg>
      </pc:sldChg>
      <pc:sldChg chg="modSp add mod">
        <pc:chgData name="Verlaet, Egon" userId="efc6419b-ceb6-4c83-8721-1678e9de9897" providerId="ADAL" clId="{FDBC3644-918D-481B-9299-95ABBA967F22}" dt="2023-01-19T12:44:07.088" v="670"/>
        <pc:sldMkLst>
          <pc:docMk/>
          <pc:sldMk cId="4176749358" sldId="2708"/>
        </pc:sldMkLst>
        <pc:spChg chg="mod">
          <ac:chgData name="Verlaet, Egon" userId="efc6419b-ceb6-4c83-8721-1678e9de9897" providerId="ADAL" clId="{FDBC3644-918D-481B-9299-95ABBA967F22}" dt="2023-01-19T12:44:07.088" v="670"/>
          <ac:spMkLst>
            <pc:docMk/>
            <pc:sldMk cId="4176749358" sldId="2708"/>
            <ac:spMk id="2" creationId="{F726ACD4-7776-B05E-81D2-9DA70842C4D1}"/>
          </ac:spMkLst>
        </pc:spChg>
        <pc:spChg chg="mod">
          <ac:chgData name="Verlaet, Egon" userId="efc6419b-ceb6-4c83-8721-1678e9de9897" providerId="ADAL" clId="{FDBC3644-918D-481B-9299-95ABBA967F22}" dt="2023-01-19T12:33:06.269" v="558"/>
          <ac:spMkLst>
            <pc:docMk/>
            <pc:sldMk cId="4176749358" sldId="2708"/>
            <ac:spMk id="4" creationId="{017595A3-C68F-9D60-48B9-2552D7747C50}"/>
          </ac:spMkLst>
        </pc:spChg>
      </pc:sldChg>
      <pc:sldChg chg="modSp add del mod">
        <pc:chgData name="Verlaet, Egon" userId="efc6419b-ceb6-4c83-8721-1678e9de9897" providerId="ADAL" clId="{FDBC3644-918D-481B-9299-95ABBA967F22}" dt="2023-01-19T12:55:09.117" v="826" actId="47"/>
        <pc:sldMkLst>
          <pc:docMk/>
          <pc:sldMk cId="2878562060" sldId="2709"/>
        </pc:sldMkLst>
        <pc:spChg chg="mod">
          <ac:chgData name="Verlaet, Egon" userId="efc6419b-ceb6-4c83-8721-1678e9de9897" providerId="ADAL" clId="{FDBC3644-918D-481B-9299-95ABBA967F22}" dt="2023-01-19T12:54:28.378" v="820" actId="21"/>
          <ac:spMkLst>
            <pc:docMk/>
            <pc:sldMk cId="2878562060" sldId="2709"/>
            <ac:spMk id="2" creationId="{F726ACD4-7776-B05E-81D2-9DA70842C4D1}"/>
          </ac:spMkLst>
        </pc:spChg>
        <pc:spChg chg="mod">
          <ac:chgData name="Verlaet, Egon" userId="efc6419b-ceb6-4c83-8721-1678e9de9897" providerId="ADAL" clId="{FDBC3644-918D-481B-9299-95ABBA967F22}" dt="2023-01-19T12:53:42.595" v="783"/>
          <ac:spMkLst>
            <pc:docMk/>
            <pc:sldMk cId="2878562060" sldId="2709"/>
            <ac:spMk id="4" creationId="{017595A3-C68F-9D60-48B9-2552D7747C50}"/>
          </ac:spMkLst>
        </pc:spChg>
      </pc:sldChg>
      <pc:sldChg chg="new del">
        <pc:chgData name="Verlaet, Egon" userId="efc6419b-ceb6-4c83-8721-1678e9de9897" providerId="ADAL" clId="{FDBC3644-918D-481B-9299-95ABBA967F22}" dt="2023-01-19T12:21:42.301" v="454" actId="680"/>
        <pc:sldMkLst>
          <pc:docMk/>
          <pc:sldMk cId="135820370" sldId="2710"/>
        </pc:sldMkLst>
      </pc:sldChg>
      <pc:sldChg chg="new del">
        <pc:chgData name="Verlaet, Egon" userId="efc6419b-ceb6-4c83-8721-1678e9de9897" providerId="ADAL" clId="{FDBC3644-918D-481B-9299-95ABBA967F22}" dt="2023-01-19T12:21:22.684" v="452" actId="680"/>
        <pc:sldMkLst>
          <pc:docMk/>
          <pc:sldMk cId="1657351257" sldId="2710"/>
        </pc:sldMkLst>
      </pc:sldChg>
      <pc:sldChg chg="addSp delSp modSp add mod">
        <pc:chgData name="Verlaet, Egon" userId="efc6419b-ceb6-4c83-8721-1678e9de9897" providerId="ADAL" clId="{FDBC3644-918D-481B-9299-95ABBA967F22}" dt="2023-01-19T12:44:40.349" v="672"/>
        <pc:sldMkLst>
          <pc:docMk/>
          <pc:sldMk cId="1861845124" sldId="2710"/>
        </pc:sldMkLst>
        <pc:spChg chg="del">
          <ac:chgData name="Verlaet, Egon" userId="efc6419b-ceb6-4c83-8721-1678e9de9897" providerId="ADAL" clId="{FDBC3644-918D-481B-9299-95ABBA967F22}" dt="2023-01-19T12:44:40.349" v="672"/>
          <ac:spMkLst>
            <pc:docMk/>
            <pc:sldMk cId="1861845124" sldId="2710"/>
            <ac:spMk id="2" creationId="{F726ACD4-7776-B05E-81D2-9DA70842C4D1}"/>
          </ac:spMkLst>
        </pc:spChg>
        <pc:spChg chg="mod">
          <ac:chgData name="Verlaet, Egon" userId="efc6419b-ceb6-4c83-8721-1678e9de9897" providerId="ADAL" clId="{FDBC3644-918D-481B-9299-95ABBA967F22}" dt="2023-01-19T12:44:34.348" v="671"/>
          <ac:spMkLst>
            <pc:docMk/>
            <pc:sldMk cId="1861845124" sldId="2710"/>
            <ac:spMk id="4" creationId="{017595A3-C68F-9D60-48B9-2552D7747C50}"/>
          </ac:spMkLst>
        </pc:spChg>
        <pc:picChg chg="add mod">
          <ac:chgData name="Verlaet, Egon" userId="efc6419b-ceb6-4c83-8721-1678e9de9897" providerId="ADAL" clId="{FDBC3644-918D-481B-9299-95ABBA967F22}" dt="2023-01-19T12:44:40.349" v="672"/>
          <ac:picMkLst>
            <pc:docMk/>
            <pc:sldMk cId="1861845124" sldId="2710"/>
            <ac:picMk id="6" creationId="{2F5FF467-E42F-3BFA-33F6-75C2A5C271DD}"/>
          </ac:picMkLst>
        </pc:picChg>
      </pc:sldChg>
      <pc:sldChg chg="modSp new del mod">
        <pc:chgData name="Verlaet, Egon" userId="efc6419b-ceb6-4c83-8721-1678e9de9897" providerId="ADAL" clId="{FDBC3644-918D-481B-9299-95ABBA967F22}" dt="2023-01-19T12:28:12.940" v="507" actId="680"/>
        <pc:sldMkLst>
          <pc:docMk/>
          <pc:sldMk cId="2304369166" sldId="2710"/>
        </pc:sldMkLst>
        <pc:spChg chg="mod">
          <ac:chgData name="Verlaet, Egon" userId="efc6419b-ceb6-4c83-8721-1678e9de9897" providerId="ADAL" clId="{FDBC3644-918D-481B-9299-95ABBA967F22}" dt="2023-01-19T12:28:12.479" v="506"/>
          <ac:spMkLst>
            <pc:docMk/>
            <pc:sldMk cId="2304369166" sldId="2710"/>
            <ac:spMk id="3" creationId="{7C49ED27-AA3F-7B47-1763-F2A43D08019D}"/>
          </ac:spMkLst>
        </pc:spChg>
      </pc:sldChg>
      <pc:sldChg chg="addSp delSp modSp add mod">
        <pc:chgData name="Verlaet, Egon" userId="efc6419b-ceb6-4c83-8721-1678e9de9897" providerId="ADAL" clId="{FDBC3644-918D-481B-9299-95ABBA967F22}" dt="2023-01-19T12:44:58.039" v="676"/>
        <pc:sldMkLst>
          <pc:docMk/>
          <pc:sldMk cId="2463765879" sldId="2711"/>
        </pc:sldMkLst>
        <pc:spChg chg="del">
          <ac:chgData name="Verlaet, Egon" userId="efc6419b-ceb6-4c83-8721-1678e9de9897" providerId="ADAL" clId="{FDBC3644-918D-481B-9299-95ABBA967F22}" dt="2023-01-19T12:44:58.039" v="676"/>
          <ac:spMkLst>
            <pc:docMk/>
            <pc:sldMk cId="2463765879" sldId="2711"/>
            <ac:spMk id="2" creationId="{F726ACD4-7776-B05E-81D2-9DA70842C4D1}"/>
          </ac:spMkLst>
        </pc:spChg>
        <pc:spChg chg="mod">
          <ac:chgData name="Verlaet, Egon" userId="efc6419b-ceb6-4c83-8721-1678e9de9897" providerId="ADAL" clId="{FDBC3644-918D-481B-9299-95ABBA967F22}" dt="2023-01-19T12:44:51.815" v="675"/>
          <ac:spMkLst>
            <pc:docMk/>
            <pc:sldMk cId="2463765879" sldId="2711"/>
            <ac:spMk id="4" creationId="{017595A3-C68F-9D60-48B9-2552D7747C50}"/>
          </ac:spMkLst>
        </pc:spChg>
        <pc:picChg chg="add mod">
          <ac:chgData name="Verlaet, Egon" userId="efc6419b-ceb6-4c83-8721-1678e9de9897" providerId="ADAL" clId="{FDBC3644-918D-481B-9299-95ABBA967F22}" dt="2023-01-19T12:44:58.039" v="676"/>
          <ac:picMkLst>
            <pc:docMk/>
            <pc:sldMk cId="2463765879" sldId="2711"/>
            <ac:picMk id="6" creationId="{9F3688F3-5F19-8E28-7E2F-98DF9A6FFF4E}"/>
          </ac:picMkLst>
        </pc:picChg>
      </pc:sldChg>
      <pc:sldChg chg="addSp delSp modSp add mod modAnim">
        <pc:chgData name="Verlaet, Egon" userId="efc6419b-ceb6-4c83-8721-1678e9de9897" providerId="ADAL" clId="{FDBC3644-918D-481B-9299-95ABBA967F22}" dt="2023-01-24T10:05:02.929" v="5976" actId="14100"/>
        <pc:sldMkLst>
          <pc:docMk/>
          <pc:sldMk cId="1559655980" sldId="2712"/>
        </pc:sldMkLst>
        <pc:spChg chg="add mod">
          <ac:chgData name="Verlaet, Egon" userId="efc6419b-ceb6-4c83-8721-1678e9de9897" providerId="ADAL" clId="{FDBC3644-918D-481B-9299-95ABBA967F22}" dt="2023-01-24T10:05:02.929" v="5976" actId="14100"/>
          <ac:spMkLst>
            <pc:docMk/>
            <pc:sldMk cId="1559655980" sldId="2712"/>
            <ac:spMk id="2" creationId="{96D3ADF6-E8ED-BB40-3C01-2F7B8C611FB8}"/>
          </ac:spMkLst>
        </pc:spChg>
        <pc:spChg chg="del">
          <ac:chgData name="Verlaet, Egon" userId="efc6419b-ceb6-4c83-8721-1678e9de9897" providerId="ADAL" clId="{FDBC3644-918D-481B-9299-95ABBA967F22}" dt="2023-01-19T12:48:46.705" v="716"/>
          <ac:spMkLst>
            <pc:docMk/>
            <pc:sldMk cId="1559655980" sldId="2712"/>
            <ac:spMk id="2" creationId="{F726ACD4-7776-B05E-81D2-9DA70842C4D1}"/>
          </ac:spMkLst>
        </pc:spChg>
        <pc:spChg chg="mod">
          <ac:chgData name="Verlaet, Egon" userId="efc6419b-ceb6-4c83-8721-1678e9de9897" providerId="ADAL" clId="{FDBC3644-918D-481B-9299-95ABBA967F22}" dt="2023-01-19T14:15:02.186" v="1656"/>
          <ac:spMkLst>
            <pc:docMk/>
            <pc:sldMk cId="1559655980" sldId="2712"/>
            <ac:spMk id="4" creationId="{017595A3-C68F-9D60-48B9-2552D7747C50}"/>
          </ac:spMkLst>
        </pc:spChg>
        <pc:spChg chg="mod">
          <ac:chgData name="Verlaet, Egon" userId="efc6419b-ceb6-4c83-8721-1678e9de9897" providerId="ADAL" clId="{FDBC3644-918D-481B-9299-95ABBA967F22}" dt="2023-01-19T12:48:57.652" v="718"/>
          <ac:spMkLst>
            <pc:docMk/>
            <pc:sldMk cId="1559655980" sldId="2712"/>
            <ac:spMk id="5" creationId="{D48FC4FD-C4A0-EC37-7E68-4F263D651F9A}"/>
          </ac:spMkLst>
        </pc:spChg>
        <pc:spChg chg="add mod">
          <ac:chgData name="Verlaet, Egon" userId="efc6419b-ceb6-4c83-8721-1678e9de9897" providerId="ADAL" clId="{FDBC3644-918D-481B-9299-95ABBA967F22}" dt="2023-01-19T12:51:51.596" v="751" actId="1076"/>
          <ac:spMkLst>
            <pc:docMk/>
            <pc:sldMk cId="1559655980" sldId="2712"/>
            <ac:spMk id="7" creationId="{5DD5B45C-E0A0-0C13-EDD5-6B260CDF2AEB}"/>
          </ac:spMkLst>
        </pc:spChg>
        <pc:picChg chg="add mod">
          <ac:chgData name="Verlaet, Egon" userId="efc6419b-ceb6-4c83-8721-1678e9de9897" providerId="ADAL" clId="{FDBC3644-918D-481B-9299-95ABBA967F22}" dt="2023-01-19T12:48:46.705" v="716"/>
          <ac:picMkLst>
            <pc:docMk/>
            <pc:sldMk cId="1559655980" sldId="2712"/>
            <ac:picMk id="6" creationId="{FFA95CC8-3F83-B80D-B05E-45C0E3D190D0}"/>
          </ac:picMkLst>
        </pc:picChg>
      </pc:sldChg>
      <pc:sldChg chg="modSp add mod">
        <pc:chgData name="Verlaet, Egon" userId="efc6419b-ceb6-4c83-8721-1678e9de9897" providerId="ADAL" clId="{FDBC3644-918D-481B-9299-95ABBA967F22}" dt="2023-01-19T12:53:00.964" v="775" actId="15"/>
        <pc:sldMkLst>
          <pc:docMk/>
          <pc:sldMk cId="1443581727" sldId="2713"/>
        </pc:sldMkLst>
        <pc:spChg chg="mod">
          <ac:chgData name="Verlaet, Egon" userId="efc6419b-ceb6-4c83-8721-1678e9de9897" providerId="ADAL" clId="{FDBC3644-918D-481B-9299-95ABBA967F22}" dt="2023-01-19T12:53:00.964" v="775" actId="15"/>
          <ac:spMkLst>
            <pc:docMk/>
            <pc:sldMk cId="1443581727" sldId="2713"/>
            <ac:spMk id="2" creationId="{F726ACD4-7776-B05E-81D2-9DA70842C4D1}"/>
          </ac:spMkLst>
        </pc:spChg>
        <pc:spChg chg="mod">
          <ac:chgData name="Verlaet, Egon" userId="efc6419b-ceb6-4c83-8721-1678e9de9897" providerId="ADAL" clId="{FDBC3644-918D-481B-9299-95ABBA967F22}" dt="2023-01-19T12:52:16.039" v="753" actId="6549"/>
          <ac:spMkLst>
            <pc:docMk/>
            <pc:sldMk cId="1443581727" sldId="2713"/>
            <ac:spMk id="4" creationId="{017595A3-C68F-9D60-48B9-2552D7747C50}"/>
          </ac:spMkLst>
        </pc:spChg>
      </pc:sldChg>
      <pc:sldChg chg="addSp delSp modSp add mod ord modAnim">
        <pc:chgData name="Verlaet, Egon" userId="efc6419b-ceb6-4c83-8721-1678e9de9897" providerId="ADAL" clId="{FDBC3644-918D-481B-9299-95ABBA967F22}" dt="2023-01-20T14:47:16.792" v="3715"/>
        <pc:sldMkLst>
          <pc:docMk/>
          <pc:sldMk cId="4034214241" sldId="2714"/>
        </pc:sldMkLst>
        <pc:spChg chg="add mod">
          <ac:chgData name="Verlaet, Egon" userId="efc6419b-ceb6-4c83-8721-1678e9de9897" providerId="ADAL" clId="{FDBC3644-918D-481B-9299-95ABBA967F22}" dt="2023-01-20T14:46:39.443" v="3705" actId="164"/>
          <ac:spMkLst>
            <pc:docMk/>
            <pc:sldMk cId="4034214241" sldId="2714"/>
            <ac:spMk id="3" creationId="{5048C5C0-F6A0-DCF4-ABD1-030F6C168137}"/>
          </ac:spMkLst>
        </pc:spChg>
        <pc:spChg chg="add mod">
          <ac:chgData name="Verlaet, Egon" userId="efc6419b-ceb6-4c83-8721-1678e9de9897" providerId="ADAL" clId="{FDBC3644-918D-481B-9299-95ABBA967F22}" dt="2023-01-20T14:46:49.005" v="3708" actId="164"/>
          <ac:spMkLst>
            <pc:docMk/>
            <pc:sldMk cId="4034214241" sldId="2714"/>
            <ac:spMk id="4" creationId="{91DC1861-3CBC-0E9B-F08A-B139D4DEFCEC}"/>
          </ac:spMkLst>
        </pc:spChg>
        <pc:spChg chg="mod">
          <ac:chgData name="Verlaet, Egon" userId="efc6419b-ceb6-4c83-8721-1678e9de9897" providerId="ADAL" clId="{FDBC3644-918D-481B-9299-95ABBA967F22}" dt="2023-01-20T14:46:19.235" v="3701" actId="164"/>
          <ac:spMkLst>
            <pc:docMk/>
            <pc:sldMk cId="4034214241" sldId="2714"/>
            <ac:spMk id="5" creationId="{1AB072AF-8949-9A41-824E-17B1209C9141}"/>
          </ac:spMkLst>
        </pc:spChg>
        <pc:spChg chg="mod">
          <ac:chgData name="Verlaet, Egon" userId="efc6419b-ceb6-4c83-8721-1678e9de9897" providerId="ADAL" clId="{FDBC3644-918D-481B-9299-95ABBA967F22}" dt="2023-01-20T14:46:35.535" v="3704" actId="164"/>
          <ac:spMkLst>
            <pc:docMk/>
            <pc:sldMk cId="4034214241" sldId="2714"/>
            <ac:spMk id="6" creationId="{86F95D79-6621-D14B-92CA-53FAFFCE3713}"/>
          </ac:spMkLst>
        </pc:spChg>
        <pc:spChg chg="mod">
          <ac:chgData name="Verlaet, Egon" userId="efc6419b-ceb6-4c83-8721-1678e9de9897" providerId="ADAL" clId="{FDBC3644-918D-481B-9299-95ABBA967F22}" dt="2023-01-20T14:46:30.912" v="3703" actId="164"/>
          <ac:spMkLst>
            <pc:docMk/>
            <pc:sldMk cId="4034214241" sldId="2714"/>
            <ac:spMk id="7" creationId="{D65D302F-1DC1-8244-B3A2-2008C35B088F}"/>
          </ac:spMkLst>
        </pc:spChg>
        <pc:spChg chg="mod">
          <ac:chgData name="Verlaet, Egon" userId="efc6419b-ceb6-4c83-8721-1678e9de9897" providerId="ADAL" clId="{FDBC3644-918D-481B-9299-95ABBA967F22}" dt="2023-01-20T14:46:42.800" v="3706" actId="164"/>
          <ac:spMkLst>
            <pc:docMk/>
            <pc:sldMk cId="4034214241" sldId="2714"/>
            <ac:spMk id="8" creationId="{5BD72274-F9D6-2C46-9D1D-CBA4092FE88A}"/>
          </ac:spMkLst>
        </pc:spChg>
        <pc:spChg chg="mod">
          <ac:chgData name="Verlaet, Egon" userId="efc6419b-ceb6-4c83-8721-1678e9de9897" providerId="ADAL" clId="{FDBC3644-918D-481B-9299-95ABBA967F22}" dt="2023-01-20T14:46:39.443" v="3705" actId="164"/>
          <ac:spMkLst>
            <pc:docMk/>
            <pc:sldMk cId="4034214241" sldId="2714"/>
            <ac:spMk id="9" creationId="{31697E0C-8220-6743-903A-068B9DD6514D}"/>
          </ac:spMkLst>
        </pc:spChg>
        <pc:spChg chg="mod">
          <ac:chgData name="Verlaet, Egon" userId="efc6419b-ceb6-4c83-8721-1678e9de9897" providerId="ADAL" clId="{FDBC3644-918D-481B-9299-95ABBA967F22}" dt="2023-01-20T14:46:45.959" v="3707" actId="164"/>
          <ac:spMkLst>
            <pc:docMk/>
            <pc:sldMk cId="4034214241" sldId="2714"/>
            <ac:spMk id="10" creationId="{FDD7DED0-A5F2-6942-BB92-2E3A0C30A34F}"/>
          </ac:spMkLst>
        </pc:spChg>
        <pc:spChg chg="mod">
          <ac:chgData name="Verlaet, Egon" userId="efc6419b-ceb6-4c83-8721-1678e9de9897" providerId="ADAL" clId="{FDBC3644-918D-481B-9299-95ABBA967F22}" dt="2023-01-20T14:46:49.005" v="3708" actId="164"/>
          <ac:spMkLst>
            <pc:docMk/>
            <pc:sldMk cId="4034214241" sldId="2714"/>
            <ac:spMk id="11" creationId="{ECC1BF4C-0E33-3D49-879D-9D0C4B820E26}"/>
          </ac:spMkLst>
        </pc:spChg>
        <pc:spChg chg="del">
          <ac:chgData name="Verlaet, Egon" userId="efc6419b-ceb6-4c83-8721-1678e9de9897" providerId="ADAL" clId="{FDBC3644-918D-481B-9299-95ABBA967F22}" dt="2023-01-19T13:37:02.630" v="1261" actId="478"/>
          <ac:spMkLst>
            <pc:docMk/>
            <pc:sldMk cId="4034214241" sldId="2714"/>
            <ac:spMk id="12" creationId="{0A64CCB1-C355-704D-92D9-173CD51B3E46}"/>
          </ac:spMkLst>
        </pc:spChg>
        <pc:spChg chg="mod">
          <ac:chgData name="Verlaet, Egon" userId="efc6419b-ceb6-4c83-8721-1678e9de9897" providerId="ADAL" clId="{FDBC3644-918D-481B-9299-95ABBA967F22}" dt="2023-01-19T12:50:30.812" v="743" actId="790"/>
          <ac:spMkLst>
            <pc:docMk/>
            <pc:sldMk cId="4034214241" sldId="2714"/>
            <ac:spMk id="13" creationId="{AF16EF98-3161-564B-A52B-C7C8E9E3DAAD}"/>
          </ac:spMkLst>
        </pc:spChg>
        <pc:spChg chg="mod">
          <ac:chgData name="Verlaet, Egon" userId="efc6419b-ceb6-4c83-8721-1678e9de9897" providerId="ADAL" clId="{FDBC3644-918D-481B-9299-95ABBA967F22}" dt="2023-01-19T13:35:42.191" v="1227" actId="790"/>
          <ac:spMkLst>
            <pc:docMk/>
            <pc:sldMk cId="4034214241" sldId="2714"/>
            <ac:spMk id="14" creationId="{2B888025-295F-C945-9D31-18ACFDC32BF8}"/>
          </ac:spMkLst>
        </pc:spChg>
        <pc:spChg chg="mod">
          <ac:chgData name="Verlaet, Egon" userId="efc6419b-ceb6-4c83-8721-1678e9de9897" providerId="ADAL" clId="{FDBC3644-918D-481B-9299-95ABBA967F22}" dt="2023-01-20T14:46:35.535" v="3704" actId="164"/>
          <ac:spMkLst>
            <pc:docMk/>
            <pc:sldMk cId="4034214241" sldId="2714"/>
            <ac:spMk id="44" creationId="{F3FC0CD8-BA37-1D4B-BC20-77295FD2B158}"/>
          </ac:spMkLst>
        </pc:spChg>
        <pc:spChg chg="mod">
          <ac:chgData name="Verlaet, Egon" userId="efc6419b-ceb6-4c83-8721-1678e9de9897" providerId="ADAL" clId="{FDBC3644-918D-481B-9299-95ABBA967F22}" dt="2023-01-20T14:46:42.800" v="3706" actId="164"/>
          <ac:spMkLst>
            <pc:docMk/>
            <pc:sldMk cId="4034214241" sldId="2714"/>
            <ac:spMk id="45" creationId="{1DFDE1EC-F29E-7C4F-8559-819ED660DC08}"/>
          </ac:spMkLst>
        </pc:spChg>
        <pc:spChg chg="mod">
          <ac:chgData name="Verlaet, Egon" userId="efc6419b-ceb6-4c83-8721-1678e9de9897" providerId="ADAL" clId="{FDBC3644-918D-481B-9299-95ABBA967F22}" dt="2023-01-20T14:46:45.959" v="3707" actId="164"/>
          <ac:spMkLst>
            <pc:docMk/>
            <pc:sldMk cId="4034214241" sldId="2714"/>
            <ac:spMk id="46" creationId="{333AF08D-3412-D84E-8DC3-BB517D5C356D}"/>
          </ac:spMkLst>
        </pc:spChg>
        <pc:spChg chg="del">
          <ac:chgData name="Verlaet, Egon" userId="efc6419b-ceb6-4c83-8721-1678e9de9897" providerId="ADAL" clId="{FDBC3644-918D-481B-9299-95ABBA967F22}" dt="2023-01-19T13:37:05.032" v="1263" actId="478"/>
          <ac:spMkLst>
            <pc:docMk/>
            <pc:sldMk cId="4034214241" sldId="2714"/>
            <ac:spMk id="47" creationId="{4E205DDB-973A-9E44-950E-EE5E382EE2B6}"/>
          </ac:spMkLst>
        </pc:spChg>
        <pc:spChg chg="mod">
          <ac:chgData name="Verlaet, Egon" userId="efc6419b-ceb6-4c83-8721-1678e9de9897" providerId="ADAL" clId="{FDBC3644-918D-481B-9299-95ABBA967F22}" dt="2023-01-20T14:46:19.235" v="3701" actId="164"/>
          <ac:spMkLst>
            <pc:docMk/>
            <pc:sldMk cId="4034214241" sldId="2714"/>
            <ac:spMk id="48" creationId="{090C1F8D-B4E5-9440-A45D-2D87F4CF8EF7}"/>
          </ac:spMkLst>
        </pc:spChg>
        <pc:spChg chg="mod">
          <ac:chgData name="Verlaet, Egon" userId="efc6419b-ceb6-4c83-8721-1678e9de9897" providerId="ADAL" clId="{FDBC3644-918D-481B-9299-95ABBA967F22}" dt="2023-01-20T14:46:30.912" v="3703" actId="164"/>
          <ac:spMkLst>
            <pc:docMk/>
            <pc:sldMk cId="4034214241" sldId="2714"/>
            <ac:spMk id="49" creationId="{E95F39CF-6EBD-0741-8ADB-62F30256B6A9}"/>
          </ac:spMkLst>
        </pc:spChg>
        <pc:spChg chg="del">
          <ac:chgData name="Verlaet, Egon" userId="efc6419b-ceb6-4c83-8721-1678e9de9897" providerId="ADAL" clId="{FDBC3644-918D-481B-9299-95ABBA967F22}" dt="2023-01-19T13:38:55.604" v="1328" actId="478"/>
          <ac:spMkLst>
            <pc:docMk/>
            <pc:sldMk cId="4034214241" sldId="2714"/>
            <ac:spMk id="50" creationId="{E6BDF750-10A9-5147-B621-E902CB7F4D23}"/>
          </ac:spMkLst>
        </pc:spChg>
        <pc:spChg chg="del">
          <ac:chgData name="Verlaet, Egon" userId="efc6419b-ceb6-4c83-8721-1678e9de9897" providerId="ADAL" clId="{FDBC3644-918D-481B-9299-95ABBA967F22}" dt="2023-01-19T13:38:57.048" v="1329" actId="478"/>
          <ac:spMkLst>
            <pc:docMk/>
            <pc:sldMk cId="4034214241" sldId="2714"/>
            <ac:spMk id="51" creationId="{3EF57B26-3D55-CF4E-8526-F26C5E6F58AC}"/>
          </ac:spMkLst>
        </pc:spChg>
        <pc:grpChg chg="add mod">
          <ac:chgData name="Verlaet, Egon" userId="efc6419b-ceb6-4c83-8721-1678e9de9897" providerId="ADAL" clId="{FDBC3644-918D-481B-9299-95ABBA967F22}" dt="2023-01-20T14:46:27.158" v="3702" actId="164"/>
          <ac:grpSpMkLst>
            <pc:docMk/>
            <pc:sldMk cId="4034214241" sldId="2714"/>
            <ac:grpSpMk id="12" creationId="{35F040D4-4C7B-D0F8-B70D-C33F7FA2023D}"/>
          </ac:grpSpMkLst>
        </pc:grpChg>
        <pc:grpChg chg="add mod">
          <ac:chgData name="Verlaet, Egon" userId="efc6419b-ceb6-4c83-8721-1678e9de9897" providerId="ADAL" clId="{FDBC3644-918D-481B-9299-95ABBA967F22}" dt="2023-01-20T14:46:27.158" v="3702" actId="164"/>
          <ac:grpSpMkLst>
            <pc:docMk/>
            <pc:sldMk cId="4034214241" sldId="2714"/>
            <ac:grpSpMk id="15" creationId="{43F32F75-E11E-06B1-78FC-5E3A28E664F0}"/>
          </ac:grpSpMkLst>
        </pc:grpChg>
        <pc:grpChg chg="add mod">
          <ac:chgData name="Verlaet, Egon" userId="efc6419b-ceb6-4c83-8721-1678e9de9897" providerId="ADAL" clId="{FDBC3644-918D-481B-9299-95ABBA967F22}" dt="2023-01-20T14:46:30.912" v="3703" actId="164"/>
          <ac:grpSpMkLst>
            <pc:docMk/>
            <pc:sldMk cId="4034214241" sldId="2714"/>
            <ac:grpSpMk id="16" creationId="{21BC6A9B-B26C-A9F3-9CB7-F193EFDEE730}"/>
          </ac:grpSpMkLst>
        </pc:grpChg>
        <pc:grpChg chg="add mod">
          <ac:chgData name="Verlaet, Egon" userId="efc6419b-ceb6-4c83-8721-1678e9de9897" providerId="ADAL" clId="{FDBC3644-918D-481B-9299-95ABBA967F22}" dt="2023-01-20T14:46:35.535" v="3704" actId="164"/>
          <ac:grpSpMkLst>
            <pc:docMk/>
            <pc:sldMk cId="4034214241" sldId="2714"/>
            <ac:grpSpMk id="17" creationId="{FCDB14C5-EDFC-E9CD-8801-EAABA9E7B570}"/>
          </ac:grpSpMkLst>
        </pc:grpChg>
        <pc:grpChg chg="add mod">
          <ac:chgData name="Verlaet, Egon" userId="efc6419b-ceb6-4c83-8721-1678e9de9897" providerId="ADAL" clId="{FDBC3644-918D-481B-9299-95ABBA967F22}" dt="2023-01-20T14:46:39.443" v="3705" actId="164"/>
          <ac:grpSpMkLst>
            <pc:docMk/>
            <pc:sldMk cId="4034214241" sldId="2714"/>
            <ac:grpSpMk id="18" creationId="{6CA216D0-D604-B447-FAD7-CCFCC7FC0619}"/>
          </ac:grpSpMkLst>
        </pc:grpChg>
        <pc:grpChg chg="add mod">
          <ac:chgData name="Verlaet, Egon" userId="efc6419b-ceb6-4c83-8721-1678e9de9897" providerId="ADAL" clId="{FDBC3644-918D-481B-9299-95ABBA967F22}" dt="2023-01-20T14:46:42.800" v="3706" actId="164"/>
          <ac:grpSpMkLst>
            <pc:docMk/>
            <pc:sldMk cId="4034214241" sldId="2714"/>
            <ac:grpSpMk id="19" creationId="{C08ABBF3-0DC7-832E-B26D-C8E1C49C332B}"/>
          </ac:grpSpMkLst>
        </pc:grpChg>
        <pc:grpChg chg="add mod">
          <ac:chgData name="Verlaet, Egon" userId="efc6419b-ceb6-4c83-8721-1678e9de9897" providerId="ADAL" clId="{FDBC3644-918D-481B-9299-95ABBA967F22}" dt="2023-01-20T14:46:45.959" v="3707" actId="164"/>
          <ac:grpSpMkLst>
            <pc:docMk/>
            <pc:sldMk cId="4034214241" sldId="2714"/>
            <ac:grpSpMk id="20" creationId="{FD5A28D2-4440-7E40-26D0-7956A85D6371}"/>
          </ac:grpSpMkLst>
        </pc:grpChg>
        <pc:grpChg chg="add mod">
          <ac:chgData name="Verlaet, Egon" userId="efc6419b-ceb6-4c83-8721-1678e9de9897" providerId="ADAL" clId="{FDBC3644-918D-481B-9299-95ABBA967F22}" dt="2023-01-20T14:46:49.005" v="3708" actId="164"/>
          <ac:grpSpMkLst>
            <pc:docMk/>
            <pc:sldMk cId="4034214241" sldId="2714"/>
            <ac:grpSpMk id="21" creationId="{E1DBFF40-5F00-9D3C-21BD-2020B7791F44}"/>
          </ac:grpSpMkLst>
        </pc:grpChg>
        <pc:cxnChg chg="mod">
          <ac:chgData name="Verlaet, Egon" userId="efc6419b-ceb6-4c83-8721-1678e9de9897" providerId="ADAL" clId="{FDBC3644-918D-481B-9299-95ABBA967F22}" dt="2023-01-20T14:46:27.158" v="3702" actId="164"/>
          <ac:cxnSpMkLst>
            <pc:docMk/>
            <pc:sldMk cId="4034214241" sldId="2714"/>
            <ac:cxnSpMk id="26" creationId="{854AE3F8-4EAA-3B46-A0CE-7711C83C5C3A}"/>
          </ac:cxnSpMkLst>
        </pc:cxnChg>
        <pc:cxnChg chg="mod">
          <ac:chgData name="Verlaet, Egon" userId="efc6419b-ceb6-4c83-8721-1678e9de9897" providerId="ADAL" clId="{FDBC3644-918D-481B-9299-95ABBA967F22}" dt="2023-01-20T14:46:30.912" v="3703" actId="164"/>
          <ac:cxnSpMkLst>
            <pc:docMk/>
            <pc:sldMk cId="4034214241" sldId="2714"/>
            <ac:cxnSpMk id="27" creationId="{4B3DEF7A-DEF6-9C46-910D-F21D734CB1D3}"/>
          </ac:cxnSpMkLst>
        </pc:cxnChg>
        <pc:cxnChg chg="mod">
          <ac:chgData name="Verlaet, Egon" userId="efc6419b-ceb6-4c83-8721-1678e9de9897" providerId="ADAL" clId="{FDBC3644-918D-481B-9299-95ABBA967F22}" dt="2023-01-20T14:46:39.443" v="3705" actId="164"/>
          <ac:cxnSpMkLst>
            <pc:docMk/>
            <pc:sldMk cId="4034214241" sldId="2714"/>
            <ac:cxnSpMk id="29" creationId="{E707064D-F456-C645-89FB-C3C20754486A}"/>
          </ac:cxnSpMkLst>
        </pc:cxnChg>
        <pc:cxnChg chg="mod">
          <ac:chgData name="Verlaet, Egon" userId="efc6419b-ceb6-4c83-8721-1678e9de9897" providerId="ADAL" clId="{FDBC3644-918D-481B-9299-95ABBA967F22}" dt="2023-01-20T14:46:49.005" v="3708" actId="164"/>
          <ac:cxnSpMkLst>
            <pc:docMk/>
            <pc:sldMk cId="4034214241" sldId="2714"/>
            <ac:cxnSpMk id="31" creationId="{917C07C1-8077-144D-9849-0811E565D624}"/>
          </ac:cxnSpMkLst>
        </pc:cxnChg>
        <pc:cxnChg chg="del mod">
          <ac:chgData name="Verlaet, Egon" userId="efc6419b-ceb6-4c83-8721-1678e9de9897" providerId="ADAL" clId="{FDBC3644-918D-481B-9299-95ABBA967F22}" dt="2023-01-19T13:37:03.503" v="1262" actId="478"/>
          <ac:cxnSpMkLst>
            <pc:docMk/>
            <pc:sldMk cId="4034214241" sldId="2714"/>
            <ac:cxnSpMk id="35" creationId="{10D06DC5-C171-134E-8322-F49382F2E99B}"/>
          </ac:cxnSpMkLst>
        </pc:cxnChg>
        <pc:cxnChg chg="mod">
          <ac:chgData name="Verlaet, Egon" userId="efc6419b-ceb6-4c83-8721-1678e9de9897" providerId="ADAL" clId="{FDBC3644-918D-481B-9299-95ABBA967F22}" dt="2023-01-20T14:46:45.959" v="3707" actId="164"/>
          <ac:cxnSpMkLst>
            <pc:docMk/>
            <pc:sldMk cId="4034214241" sldId="2714"/>
            <ac:cxnSpMk id="37" creationId="{F3278204-98AF-AE42-ABA2-6456C9DE4C66}"/>
          </ac:cxnSpMkLst>
        </pc:cxnChg>
        <pc:cxnChg chg="mod">
          <ac:chgData name="Verlaet, Egon" userId="efc6419b-ceb6-4c83-8721-1678e9de9897" providerId="ADAL" clId="{FDBC3644-918D-481B-9299-95ABBA967F22}" dt="2023-01-20T14:46:42.800" v="3706" actId="164"/>
          <ac:cxnSpMkLst>
            <pc:docMk/>
            <pc:sldMk cId="4034214241" sldId="2714"/>
            <ac:cxnSpMk id="39" creationId="{033C9AD3-09D1-6840-93CF-19C066C58CBB}"/>
          </ac:cxnSpMkLst>
        </pc:cxnChg>
        <pc:cxnChg chg="mod">
          <ac:chgData name="Verlaet, Egon" userId="efc6419b-ceb6-4c83-8721-1678e9de9897" providerId="ADAL" clId="{FDBC3644-918D-481B-9299-95ABBA967F22}" dt="2023-01-20T14:46:35.535" v="3704" actId="164"/>
          <ac:cxnSpMkLst>
            <pc:docMk/>
            <pc:sldMk cId="4034214241" sldId="2714"/>
            <ac:cxnSpMk id="43" creationId="{3F1840F6-49EB-644F-AA1C-CFF228A54099}"/>
          </ac:cxnSpMkLst>
        </pc:cxnChg>
      </pc:sldChg>
      <pc:sldChg chg="modSp new del mod">
        <pc:chgData name="Verlaet, Egon" userId="efc6419b-ceb6-4c83-8721-1678e9de9897" providerId="ADAL" clId="{FDBC3644-918D-481B-9299-95ABBA967F22}" dt="2023-01-19T13:16:15.415" v="856" actId="47"/>
        <pc:sldMkLst>
          <pc:docMk/>
          <pc:sldMk cId="3272274481" sldId="2715"/>
        </pc:sldMkLst>
        <pc:spChg chg="mod">
          <ac:chgData name="Verlaet, Egon" userId="efc6419b-ceb6-4c83-8721-1678e9de9897" providerId="ADAL" clId="{FDBC3644-918D-481B-9299-95ABBA967F22}" dt="2023-01-19T12:54:58.258" v="824"/>
          <ac:spMkLst>
            <pc:docMk/>
            <pc:sldMk cId="3272274481" sldId="2715"/>
            <ac:spMk id="2" creationId="{A4715D98-8BD6-9327-65D9-CD51F7AFAD2C}"/>
          </ac:spMkLst>
        </pc:spChg>
        <pc:spChg chg="mod">
          <ac:chgData name="Verlaet, Egon" userId="efc6419b-ceb6-4c83-8721-1678e9de9897" providerId="ADAL" clId="{FDBC3644-918D-481B-9299-95ABBA967F22}" dt="2023-01-19T13:11:22.100" v="830" actId="21"/>
          <ac:spMkLst>
            <pc:docMk/>
            <pc:sldMk cId="3272274481" sldId="2715"/>
            <ac:spMk id="4" creationId="{61CA069A-9E28-EFC0-96AE-F0025CE667A5}"/>
          </ac:spMkLst>
        </pc:spChg>
        <pc:spChg chg="mod">
          <ac:chgData name="Verlaet, Egon" userId="efc6419b-ceb6-4c83-8721-1678e9de9897" providerId="ADAL" clId="{FDBC3644-918D-481B-9299-95ABBA967F22}" dt="2023-01-19T12:55:05.529" v="825"/>
          <ac:spMkLst>
            <pc:docMk/>
            <pc:sldMk cId="3272274481" sldId="2715"/>
            <ac:spMk id="5" creationId="{E3AD97C7-A335-2E68-A234-68487C429CE1}"/>
          </ac:spMkLst>
        </pc:spChg>
      </pc:sldChg>
      <pc:sldChg chg="add del">
        <pc:chgData name="Verlaet, Egon" userId="efc6419b-ceb6-4c83-8721-1678e9de9897" providerId="ADAL" clId="{FDBC3644-918D-481B-9299-95ABBA967F22}" dt="2023-01-19T13:16:17.034" v="857" actId="47"/>
        <pc:sldMkLst>
          <pc:docMk/>
          <pc:sldMk cId="2911477056" sldId="2716"/>
        </pc:sldMkLst>
      </pc:sldChg>
      <pc:sldChg chg="add del">
        <pc:chgData name="Verlaet, Egon" userId="efc6419b-ceb6-4c83-8721-1678e9de9897" providerId="ADAL" clId="{FDBC3644-918D-481B-9299-95ABBA967F22}" dt="2023-01-19T13:16:17.754" v="858" actId="47"/>
        <pc:sldMkLst>
          <pc:docMk/>
          <pc:sldMk cId="3287024882" sldId="2717"/>
        </pc:sldMkLst>
      </pc:sldChg>
      <pc:sldChg chg="add del">
        <pc:chgData name="Verlaet, Egon" userId="efc6419b-ceb6-4c83-8721-1678e9de9897" providerId="ADAL" clId="{FDBC3644-918D-481B-9299-95ABBA967F22}" dt="2023-01-19T13:16:19.473" v="859" actId="47"/>
        <pc:sldMkLst>
          <pc:docMk/>
          <pc:sldMk cId="2768771543" sldId="2718"/>
        </pc:sldMkLst>
      </pc:sldChg>
      <pc:sldChg chg="modSp add mod modShow">
        <pc:chgData name="Verlaet, Egon" userId="efc6419b-ceb6-4c83-8721-1678e9de9897" providerId="ADAL" clId="{FDBC3644-918D-481B-9299-95ABBA967F22}" dt="2023-01-20T15:01:49.573" v="3763" actId="729"/>
        <pc:sldMkLst>
          <pc:docMk/>
          <pc:sldMk cId="2637678215" sldId="2719"/>
        </pc:sldMkLst>
        <pc:spChg chg="mod">
          <ac:chgData name="Verlaet, Egon" userId="efc6419b-ceb6-4c83-8721-1678e9de9897" providerId="ADAL" clId="{FDBC3644-918D-481B-9299-95ABBA967F22}" dt="2023-01-19T13:12:04.052" v="840" actId="5793"/>
          <ac:spMkLst>
            <pc:docMk/>
            <pc:sldMk cId="2637678215" sldId="2719"/>
            <ac:spMk id="2" creationId="{F726ACD4-7776-B05E-81D2-9DA70842C4D1}"/>
          </ac:spMkLst>
        </pc:spChg>
        <pc:spChg chg="mod">
          <ac:chgData name="Verlaet, Egon" userId="efc6419b-ceb6-4c83-8721-1678e9de9897" providerId="ADAL" clId="{FDBC3644-918D-481B-9299-95ABBA967F22}" dt="2023-01-19T13:11:43.449" v="833"/>
          <ac:spMkLst>
            <pc:docMk/>
            <pc:sldMk cId="2637678215" sldId="2719"/>
            <ac:spMk id="4" creationId="{017595A3-C68F-9D60-48B9-2552D7747C50}"/>
          </ac:spMkLst>
        </pc:spChg>
        <pc:spChg chg="mod">
          <ac:chgData name="Verlaet, Egon" userId="efc6419b-ceb6-4c83-8721-1678e9de9897" providerId="ADAL" clId="{FDBC3644-918D-481B-9299-95ABBA967F22}" dt="2023-01-19T13:11:50.308" v="835"/>
          <ac:spMkLst>
            <pc:docMk/>
            <pc:sldMk cId="2637678215" sldId="2719"/>
            <ac:spMk id="5" creationId="{D48FC4FD-C4A0-EC37-7E68-4F263D651F9A}"/>
          </ac:spMkLst>
        </pc:spChg>
      </pc:sldChg>
      <pc:sldChg chg="modSp add mod modShow">
        <pc:chgData name="Verlaet, Egon" userId="efc6419b-ceb6-4c83-8721-1678e9de9897" providerId="ADAL" clId="{FDBC3644-918D-481B-9299-95ABBA967F22}" dt="2023-01-20T15:01:49.573" v="3763" actId="729"/>
        <pc:sldMkLst>
          <pc:docMk/>
          <pc:sldMk cId="1049292450" sldId="2720"/>
        </pc:sldMkLst>
        <pc:spChg chg="mod">
          <ac:chgData name="Verlaet, Egon" userId="efc6419b-ceb6-4c83-8721-1678e9de9897" providerId="ADAL" clId="{FDBC3644-918D-481B-9299-95ABBA967F22}" dt="2023-01-19T13:12:39.460" v="843"/>
          <ac:spMkLst>
            <pc:docMk/>
            <pc:sldMk cId="1049292450" sldId="2720"/>
            <ac:spMk id="2" creationId="{F726ACD4-7776-B05E-81D2-9DA70842C4D1}"/>
          </ac:spMkLst>
        </pc:spChg>
        <pc:spChg chg="mod">
          <ac:chgData name="Verlaet, Egon" userId="efc6419b-ceb6-4c83-8721-1678e9de9897" providerId="ADAL" clId="{FDBC3644-918D-481B-9299-95ABBA967F22}" dt="2023-01-19T13:12:32.944" v="842"/>
          <ac:spMkLst>
            <pc:docMk/>
            <pc:sldMk cId="1049292450" sldId="2720"/>
            <ac:spMk id="5" creationId="{D48FC4FD-C4A0-EC37-7E68-4F263D651F9A}"/>
          </ac:spMkLst>
        </pc:spChg>
      </pc:sldChg>
      <pc:sldChg chg="modSp add mod modShow">
        <pc:chgData name="Verlaet, Egon" userId="efc6419b-ceb6-4c83-8721-1678e9de9897" providerId="ADAL" clId="{FDBC3644-918D-481B-9299-95ABBA967F22}" dt="2023-01-20T15:01:49.573" v="3763" actId="729"/>
        <pc:sldMkLst>
          <pc:docMk/>
          <pc:sldMk cId="661544497" sldId="2721"/>
        </pc:sldMkLst>
        <pc:spChg chg="mod">
          <ac:chgData name="Verlaet, Egon" userId="efc6419b-ceb6-4c83-8721-1678e9de9897" providerId="ADAL" clId="{FDBC3644-918D-481B-9299-95ABBA967F22}" dt="2023-01-19T13:12:57.101" v="846"/>
          <ac:spMkLst>
            <pc:docMk/>
            <pc:sldMk cId="661544497" sldId="2721"/>
            <ac:spMk id="2" creationId="{F726ACD4-7776-B05E-81D2-9DA70842C4D1}"/>
          </ac:spMkLst>
        </pc:spChg>
        <pc:spChg chg="mod">
          <ac:chgData name="Verlaet, Egon" userId="efc6419b-ceb6-4c83-8721-1678e9de9897" providerId="ADAL" clId="{FDBC3644-918D-481B-9299-95ABBA967F22}" dt="2023-01-19T13:12:51.233" v="845"/>
          <ac:spMkLst>
            <pc:docMk/>
            <pc:sldMk cId="661544497" sldId="2721"/>
            <ac:spMk id="5" creationId="{D48FC4FD-C4A0-EC37-7E68-4F263D651F9A}"/>
          </ac:spMkLst>
        </pc:spChg>
      </pc:sldChg>
      <pc:sldChg chg="modSp add mod modShow">
        <pc:chgData name="Verlaet, Egon" userId="efc6419b-ceb6-4c83-8721-1678e9de9897" providerId="ADAL" clId="{FDBC3644-918D-481B-9299-95ABBA967F22}" dt="2023-01-20T15:01:49.573" v="3763" actId="729"/>
        <pc:sldMkLst>
          <pc:docMk/>
          <pc:sldMk cId="3799867251" sldId="2722"/>
        </pc:sldMkLst>
        <pc:spChg chg="mod">
          <ac:chgData name="Verlaet, Egon" userId="efc6419b-ceb6-4c83-8721-1678e9de9897" providerId="ADAL" clId="{FDBC3644-918D-481B-9299-95ABBA967F22}" dt="2023-01-19T13:13:56.193" v="849"/>
          <ac:spMkLst>
            <pc:docMk/>
            <pc:sldMk cId="3799867251" sldId="2722"/>
            <ac:spMk id="2" creationId="{F726ACD4-7776-B05E-81D2-9DA70842C4D1}"/>
          </ac:spMkLst>
        </pc:spChg>
        <pc:spChg chg="mod">
          <ac:chgData name="Verlaet, Egon" userId="efc6419b-ceb6-4c83-8721-1678e9de9897" providerId="ADAL" clId="{FDBC3644-918D-481B-9299-95ABBA967F22}" dt="2023-01-19T13:13:37.763" v="848"/>
          <ac:spMkLst>
            <pc:docMk/>
            <pc:sldMk cId="3799867251" sldId="2722"/>
            <ac:spMk id="5" creationId="{D48FC4FD-C4A0-EC37-7E68-4F263D651F9A}"/>
          </ac:spMkLst>
        </pc:spChg>
      </pc:sldChg>
      <pc:sldChg chg="modSp add mod modShow">
        <pc:chgData name="Verlaet, Egon" userId="efc6419b-ceb6-4c83-8721-1678e9de9897" providerId="ADAL" clId="{FDBC3644-918D-481B-9299-95ABBA967F22}" dt="2023-01-20T15:01:49.573" v="3763" actId="729"/>
        <pc:sldMkLst>
          <pc:docMk/>
          <pc:sldMk cId="1347415122" sldId="2723"/>
        </pc:sldMkLst>
        <pc:spChg chg="mod">
          <ac:chgData name="Verlaet, Egon" userId="efc6419b-ceb6-4c83-8721-1678e9de9897" providerId="ADAL" clId="{FDBC3644-918D-481B-9299-95ABBA967F22}" dt="2023-01-19T13:14:46.066" v="852"/>
          <ac:spMkLst>
            <pc:docMk/>
            <pc:sldMk cId="1347415122" sldId="2723"/>
            <ac:spMk id="2" creationId="{F726ACD4-7776-B05E-81D2-9DA70842C4D1}"/>
          </ac:spMkLst>
        </pc:spChg>
        <pc:spChg chg="mod">
          <ac:chgData name="Verlaet, Egon" userId="efc6419b-ceb6-4c83-8721-1678e9de9897" providerId="ADAL" clId="{FDBC3644-918D-481B-9299-95ABBA967F22}" dt="2023-01-19T13:14:22.414" v="851"/>
          <ac:spMkLst>
            <pc:docMk/>
            <pc:sldMk cId="1347415122" sldId="2723"/>
            <ac:spMk id="5" creationId="{D48FC4FD-C4A0-EC37-7E68-4F263D651F9A}"/>
          </ac:spMkLst>
        </pc:spChg>
      </pc:sldChg>
      <pc:sldChg chg="modSp add mod modShow">
        <pc:chgData name="Verlaet, Egon" userId="efc6419b-ceb6-4c83-8721-1678e9de9897" providerId="ADAL" clId="{FDBC3644-918D-481B-9299-95ABBA967F22}" dt="2023-01-20T15:01:49.573" v="3763" actId="729"/>
        <pc:sldMkLst>
          <pc:docMk/>
          <pc:sldMk cId="9237604" sldId="2724"/>
        </pc:sldMkLst>
        <pc:spChg chg="mod">
          <ac:chgData name="Verlaet, Egon" userId="efc6419b-ceb6-4c83-8721-1678e9de9897" providerId="ADAL" clId="{FDBC3644-918D-481B-9299-95ABBA967F22}" dt="2023-01-19T13:16:01.799" v="854"/>
          <ac:spMkLst>
            <pc:docMk/>
            <pc:sldMk cId="9237604" sldId="2724"/>
            <ac:spMk id="2" creationId="{F726ACD4-7776-B05E-81D2-9DA70842C4D1}"/>
          </ac:spMkLst>
        </pc:spChg>
        <pc:spChg chg="mod">
          <ac:chgData name="Verlaet, Egon" userId="efc6419b-ceb6-4c83-8721-1678e9de9897" providerId="ADAL" clId="{FDBC3644-918D-481B-9299-95ABBA967F22}" dt="2023-01-19T13:16:08.335" v="855"/>
          <ac:spMkLst>
            <pc:docMk/>
            <pc:sldMk cId="9237604" sldId="2724"/>
            <ac:spMk id="5" creationId="{D48FC4FD-C4A0-EC37-7E68-4F263D651F9A}"/>
          </ac:spMkLst>
        </pc:spChg>
      </pc:sldChg>
      <pc:sldChg chg="add del">
        <pc:chgData name="Verlaet, Egon" userId="efc6419b-ceb6-4c83-8721-1678e9de9897" providerId="ADAL" clId="{FDBC3644-918D-481B-9299-95ABBA967F22}" dt="2023-01-19T13:16:28.377" v="861" actId="2696"/>
        <pc:sldMkLst>
          <pc:docMk/>
          <pc:sldMk cId="3992330524" sldId="2725"/>
        </pc:sldMkLst>
      </pc:sldChg>
      <pc:sldChg chg="modSp add mod">
        <pc:chgData name="Verlaet, Egon" userId="efc6419b-ceb6-4c83-8721-1678e9de9897" providerId="ADAL" clId="{FDBC3644-918D-481B-9299-95ABBA967F22}" dt="2023-01-19T13:17:15.955" v="881"/>
        <pc:sldMkLst>
          <pc:docMk/>
          <pc:sldMk cId="4108743617" sldId="2725"/>
        </pc:sldMkLst>
        <pc:spChg chg="mod">
          <ac:chgData name="Verlaet, Egon" userId="efc6419b-ceb6-4c83-8721-1678e9de9897" providerId="ADAL" clId="{FDBC3644-918D-481B-9299-95ABBA967F22}" dt="2023-01-19T13:17:08.708" v="878"/>
          <ac:spMkLst>
            <pc:docMk/>
            <pc:sldMk cId="4108743617" sldId="2725"/>
            <ac:spMk id="8" creationId="{266511E1-D07B-BD48-9702-FF00B04CBAE6}"/>
          </ac:spMkLst>
        </pc:spChg>
        <pc:spChg chg="mod">
          <ac:chgData name="Verlaet, Egon" userId="efc6419b-ceb6-4c83-8721-1678e9de9897" providerId="ADAL" clId="{FDBC3644-918D-481B-9299-95ABBA967F22}" dt="2023-01-19T13:17:15.955" v="881"/>
          <ac:spMkLst>
            <pc:docMk/>
            <pc:sldMk cId="4108743617" sldId="2725"/>
            <ac:spMk id="21" creationId="{C05F1C2D-94C6-8548-B99E-74D295A82E0C}"/>
          </ac:spMkLst>
        </pc:spChg>
      </pc:sldChg>
      <pc:sldChg chg="modSp add mod ord">
        <pc:chgData name="Verlaet, Egon" userId="efc6419b-ceb6-4c83-8721-1678e9de9897" providerId="ADAL" clId="{FDBC3644-918D-481B-9299-95ABBA967F22}" dt="2023-01-19T13:33:58.836" v="1203" actId="113"/>
        <pc:sldMkLst>
          <pc:docMk/>
          <pc:sldMk cId="2650197981" sldId="2726"/>
        </pc:sldMkLst>
        <pc:spChg chg="mod">
          <ac:chgData name="Verlaet, Egon" userId="efc6419b-ceb6-4c83-8721-1678e9de9897" providerId="ADAL" clId="{FDBC3644-918D-481B-9299-95ABBA967F22}" dt="2023-01-19T13:33:58.836" v="1203" actId="113"/>
          <ac:spMkLst>
            <pc:docMk/>
            <pc:sldMk cId="2650197981" sldId="2726"/>
            <ac:spMk id="2" creationId="{F726ACD4-7776-B05E-81D2-9DA70842C4D1}"/>
          </ac:spMkLst>
        </pc:spChg>
        <pc:spChg chg="mod">
          <ac:chgData name="Verlaet, Egon" userId="efc6419b-ceb6-4c83-8721-1678e9de9897" providerId="ADAL" clId="{FDBC3644-918D-481B-9299-95ABBA967F22}" dt="2023-01-19T13:26:28.423" v="903" actId="20577"/>
          <ac:spMkLst>
            <pc:docMk/>
            <pc:sldMk cId="2650197981" sldId="2726"/>
            <ac:spMk id="4" creationId="{017595A3-C68F-9D60-48B9-2552D7747C50}"/>
          </ac:spMkLst>
        </pc:spChg>
        <pc:spChg chg="mod">
          <ac:chgData name="Verlaet, Egon" userId="efc6419b-ceb6-4c83-8721-1678e9de9897" providerId="ADAL" clId="{FDBC3644-918D-481B-9299-95ABBA967F22}" dt="2023-01-19T13:30:26.748" v="969" actId="20577"/>
          <ac:spMkLst>
            <pc:docMk/>
            <pc:sldMk cId="2650197981" sldId="2726"/>
            <ac:spMk id="5" creationId="{D48FC4FD-C4A0-EC37-7E68-4F263D651F9A}"/>
          </ac:spMkLst>
        </pc:spChg>
      </pc:sldChg>
      <pc:sldChg chg="modSp add del mod">
        <pc:chgData name="Verlaet, Egon" userId="efc6419b-ceb6-4c83-8721-1678e9de9897" providerId="ADAL" clId="{FDBC3644-918D-481B-9299-95ABBA967F22}" dt="2023-01-19T13:30:17.660" v="960" actId="47"/>
        <pc:sldMkLst>
          <pc:docMk/>
          <pc:sldMk cId="111122408" sldId="2727"/>
        </pc:sldMkLst>
        <pc:spChg chg="mod">
          <ac:chgData name="Verlaet, Egon" userId="efc6419b-ceb6-4c83-8721-1678e9de9897" providerId="ADAL" clId="{FDBC3644-918D-481B-9299-95ABBA967F22}" dt="2023-01-19T13:28:03.985" v="920"/>
          <ac:spMkLst>
            <pc:docMk/>
            <pc:sldMk cId="111122408" sldId="2727"/>
            <ac:spMk id="5" creationId="{D48FC4FD-C4A0-EC37-7E68-4F263D651F9A}"/>
          </ac:spMkLst>
        </pc:spChg>
      </pc:sldChg>
      <pc:sldChg chg="addSp delSp modSp add mod delAnim modAnim">
        <pc:chgData name="Verlaet, Egon" userId="efc6419b-ceb6-4c83-8721-1678e9de9897" providerId="ADAL" clId="{FDBC3644-918D-481B-9299-95ABBA967F22}" dt="2023-01-20T15:33:44.214" v="4280" actId="21"/>
        <pc:sldMkLst>
          <pc:docMk/>
          <pc:sldMk cId="3960551368" sldId="2728"/>
        </pc:sldMkLst>
        <pc:spChg chg="del">
          <ac:chgData name="Verlaet, Egon" userId="efc6419b-ceb6-4c83-8721-1678e9de9897" providerId="ADAL" clId="{FDBC3644-918D-481B-9299-95ABBA967F22}" dt="2023-01-20T13:55:20.783" v="3361" actId="478"/>
          <ac:spMkLst>
            <pc:docMk/>
            <pc:sldMk cId="3960551368" sldId="2728"/>
            <ac:spMk id="2" creationId="{F726ACD4-7776-B05E-81D2-9DA70842C4D1}"/>
          </ac:spMkLst>
        </pc:spChg>
        <pc:spChg chg="mod">
          <ac:chgData name="Verlaet, Egon" userId="efc6419b-ceb6-4c83-8721-1678e9de9897" providerId="ADAL" clId="{FDBC3644-918D-481B-9299-95ABBA967F22}" dt="2023-01-19T13:29:00.009" v="924"/>
          <ac:spMkLst>
            <pc:docMk/>
            <pc:sldMk cId="3960551368" sldId="2728"/>
            <ac:spMk id="5" creationId="{D48FC4FD-C4A0-EC37-7E68-4F263D651F9A}"/>
          </ac:spMkLst>
        </pc:spChg>
        <pc:spChg chg="add 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6" creationId="{C8ECC2BF-68AE-CD28-D7DB-420E74E94CB0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8" creationId="{ED67138A-B6D2-2637-268E-4488ABADF5CA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10" creationId="{A3B320F4-62AD-3146-23CA-5C1D9E05F90C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12" creationId="{96289B3D-D379-D78D-54E0-452B463E52FD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14" creationId="{F464B35B-C1B3-D510-62D6-07E2D16F4007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16" creationId="{8D8EF9F4-7927-ED3C-F489-301C146B20BE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18" creationId="{DFD87836-957E-24C9-8F27-FF07F827C4BE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20" creationId="{1D073852-CD79-8C45-3C16-5538E2E8F219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22" creationId="{138FD951-0913-E601-8AC7-1813B7B26F6D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25" creationId="{922644FB-22A3-5A58-1098-B3C320C915F9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26" creationId="{3C0A66DA-5C90-847B-FA81-86C797F7C50C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27" creationId="{5C147025-2FA4-9834-9CBB-DEA9C2220B43}"/>
          </ac:spMkLst>
        </pc:spChg>
        <pc:spChg chg="mod">
          <ac:chgData name="Verlaet, Egon" userId="efc6419b-ceb6-4c83-8721-1678e9de9897" providerId="ADAL" clId="{FDBC3644-918D-481B-9299-95ABBA967F22}" dt="2023-01-20T13:58:25.326" v="3427" actId="14826"/>
          <ac:spMkLst>
            <pc:docMk/>
            <pc:sldMk cId="3960551368" sldId="2728"/>
            <ac:spMk id="29" creationId="{AE900BA3-3141-34EC-10A8-C113CE3477AB}"/>
          </ac:spMkLst>
        </pc:spChg>
        <pc:spChg chg="mod">
          <ac:chgData name="Verlaet, Egon" userId="efc6419b-ceb6-4c83-8721-1678e9de9897" providerId="ADAL" clId="{FDBC3644-918D-481B-9299-95ABBA967F22}" dt="2023-01-20T13:58:34.280" v="3437" actId="1076"/>
          <ac:spMkLst>
            <pc:docMk/>
            <pc:sldMk cId="3960551368" sldId="2728"/>
            <ac:spMk id="30" creationId="{5AFFA238-13FC-F7E5-17DF-60D9B5B4F1BA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34" creationId="{0B3C0776-6C28-E241-7488-12D1785C06F2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35" creationId="{AD33EE90-8840-7AC5-B6C8-694390CE7804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36" creationId="{20118757-05D7-195F-3D81-7EEAF7E0710E}"/>
          </ac:spMkLst>
        </pc:spChg>
        <pc:spChg chg="mod">
          <ac:chgData name="Verlaet, Egon" userId="efc6419b-ceb6-4c83-8721-1678e9de9897" providerId="ADAL" clId="{FDBC3644-918D-481B-9299-95ABBA967F22}" dt="2023-01-20T13:54:46.269" v="3357" actId="14100"/>
          <ac:spMkLst>
            <pc:docMk/>
            <pc:sldMk cId="3960551368" sldId="2728"/>
            <ac:spMk id="39" creationId="{1672D1BB-389B-9251-A4E2-0FD7D34146D7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40" creationId="{BE7DFD30-91CA-5A27-69E5-DA9DA838C498}"/>
          </ac:spMkLst>
        </pc:spChg>
        <pc:spChg chg="mod">
          <ac:chgData name="Verlaet, Egon" userId="efc6419b-ceb6-4c83-8721-1678e9de9897" providerId="ADAL" clId="{FDBC3644-918D-481B-9299-95ABBA967F22}" dt="2023-01-20T13:54:37.580" v="3356" actId="20577"/>
          <ac:spMkLst>
            <pc:docMk/>
            <pc:sldMk cId="3960551368" sldId="2728"/>
            <ac:spMk id="41" creationId="{7F41CACC-12D3-7BC9-612C-1042FE92C6A5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46" creationId="{FAC18CFB-D339-DDFD-8D2C-604FA4F067CB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47" creationId="{31BC6042-C56D-9790-5C60-7B98D740FDA1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48" creationId="{F12E8996-33DA-BCDA-E019-794EEC6844C4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53" creationId="{BD6B76C6-E50F-9089-9CE1-ECBBAD0B7851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54" creationId="{1E454596-2CEF-BFCE-6FD5-20DBB810D689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55" creationId="{14ED44D3-91FB-E9BA-9E19-243227AD3CB2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61" creationId="{7E5AF672-AF84-C3F7-53E1-F5562B8E17E1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62" creationId="{2D5CAA56-DCEB-3596-1350-84FC5029B059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63" creationId="{45A3A952-9532-0703-8DE4-E001D61F3D19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68" creationId="{28302C3E-B32A-C307-7BB2-74B7F6E75225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69" creationId="{E1BBF639-8D89-25E8-A787-564C3E99A9F3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70" creationId="{4158B44E-BC5A-D55E-4C95-944802E0F6E7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75" creationId="{05C50941-9CF0-8A4B-435E-A838E6491BD6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76" creationId="{B6F6F289-8E06-EDFE-47E1-96B308187553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77" creationId="{098A1773-B13A-B9D0-560A-E9D574DCEC78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82" creationId="{BA40858B-D389-FE9F-F971-4F91B418A5B0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83" creationId="{D77E3923-D569-9CF2-D9F8-BCBC29683A95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84" creationId="{FAE66937-4076-6CF0-3299-AA774A9FEA03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89" creationId="{1F30A9BF-1354-76B7-EB55-86536F69556A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90" creationId="{EEBF4933-239A-8BA1-928A-B86DC294CB3C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91" creationId="{8DE8E396-7ED5-1DEE-696D-DF3289D01397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94" creationId="{1B9B836A-BA49-490E-154A-E8FEC2DD8050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95" creationId="{98617DFC-B484-747B-7197-BDFC06446DB0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96" creationId="{652B4559-1A32-7EA6-2265-D5CFD71037DF}"/>
          </ac:spMkLst>
        </pc:spChg>
        <pc:spChg chg="mod">
          <ac:chgData name="Verlaet, Egon" userId="efc6419b-ceb6-4c83-8721-1678e9de9897" providerId="ADAL" clId="{FDBC3644-918D-481B-9299-95ABBA967F22}" dt="2023-01-20T13:55:10.141" v="3360" actId="165"/>
          <ac:spMkLst>
            <pc:docMk/>
            <pc:sldMk cId="3960551368" sldId="2728"/>
            <ac:spMk id="101" creationId="{77037779-BFE8-A18E-B4FE-698CF9F62D36}"/>
          </ac:spMkLst>
        </pc:spChg>
        <pc:spChg chg="mod">
          <ac:chgData name="Verlaet, Egon" userId="efc6419b-ceb6-4c83-8721-1678e9de9897" providerId="ADAL" clId="{FDBC3644-918D-481B-9299-95ABBA967F22}" dt="2023-01-20T13:55:10.141" v="3360" actId="165"/>
          <ac:spMkLst>
            <pc:docMk/>
            <pc:sldMk cId="3960551368" sldId="2728"/>
            <ac:spMk id="102" creationId="{E1964F9D-A964-7E0F-AEBF-199154ECDF34}"/>
          </ac:spMkLst>
        </pc:spChg>
        <pc:spChg chg="mod">
          <ac:chgData name="Verlaet, Egon" userId="efc6419b-ceb6-4c83-8721-1678e9de9897" providerId="ADAL" clId="{FDBC3644-918D-481B-9299-95ABBA967F22}" dt="2023-01-20T13:59:49.760" v="3450" actId="20577"/>
          <ac:spMkLst>
            <pc:docMk/>
            <pc:sldMk cId="3960551368" sldId="2728"/>
            <ac:spMk id="103" creationId="{923AAB9C-F88C-5A90-18B9-26979B988D81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108" creationId="{F0E76CB6-36C1-C436-810A-878442A86163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109" creationId="{CE7998AE-06E1-A4BC-455B-E06FE5C868E6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110" creationId="{8AC69794-4E4B-752B-B69B-9447E7712315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115" creationId="{AE7FA0F0-C58A-1EE5-F887-B6FDDF117351}"/>
          </ac:spMkLst>
        </pc:spChg>
        <pc:spChg chg="mod">
          <ac:chgData name="Verlaet, Egon" userId="efc6419b-ceb6-4c83-8721-1678e9de9897" providerId="ADAL" clId="{FDBC3644-918D-481B-9299-95ABBA967F22}" dt="2023-01-20T13:51:50.018" v="3231"/>
          <ac:spMkLst>
            <pc:docMk/>
            <pc:sldMk cId="3960551368" sldId="2728"/>
            <ac:spMk id="116" creationId="{F0FE57D2-F47D-BA0A-B6CD-11580782DBF3}"/>
          </ac:spMkLst>
        </pc:spChg>
        <pc:spChg chg="mod">
          <ac:chgData name="Verlaet, Egon" userId="efc6419b-ceb6-4c83-8721-1678e9de9897" providerId="ADAL" clId="{FDBC3644-918D-481B-9299-95ABBA967F22}" dt="2023-01-20T14:00:20.123" v="3453" actId="20577"/>
          <ac:spMkLst>
            <pc:docMk/>
            <pc:sldMk cId="3960551368" sldId="2728"/>
            <ac:spMk id="117" creationId="{E33C1111-3E55-D2B0-54AD-83403E8B75D9}"/>
          </ac:spMkLst>
        </pc:spChg>
        <pc:spChg chg="mod">
          <ac:chgData name="Verlaet, Egon" userId="efc6419b-ceb6-4c83-8721-1678e9de9897" providerId="ADAL" clId="{FDBC3644-918D-481B-9299-95ABBA967F22}" dt="2023-01-20T13:56:50.524" v="3426" actId="20577"/>
          <ac:spMkLst>
            <pc:docMk/>
            <pc:sldMk cId="3960551368" sldId="2728"/>
            <ac:spMk id="121" creationId="{9FECF3AC-1E6A-7536-7B91-4896A3343E60}"/>
          </ac:spMkLst>
        </pc:spChg>
        <pc:spChg chg="mod">
          <ac:chgData name="Verlaet, Egon" userId="efc6419b-ceb6-4c83-8721-1678e9de9897" providerId="ADAL" clId="{FDBC3644-918D-481B-9299-95ABBA967F22}" dt="2023-01-20T13:55:29.303" v="3362"/>
          <ac:spMkLst>
            <pc:docMk/>
            <pc:sldMk cId="3960551368" sldId="2728"/>
            <ac:spMk id="122" creationId="{B1117EAE-EFE1-756F-AD4E-6AF26AD13FA5}"/>
          </ac:spMkLst>
        </pc:spChg>
        <pc:spChg chg="mod">
          <ac:chgData name="Verlaet, Egon" userId="efc6419b-ceb6-4c83-8721-1678e9de9897" providerId="ADAL" clId="{FDBC3644-918D-481B-9299-95ABBA967F22}" dt="2023-01-20T13:56:34.989" v="3373" actId="20577"/>
          <ac:spMkLst>
            <pc:docMk/>
            <pc:sldMk cId="3960551368" sldId="2728"/>
            <ac:spMk id="123" creationId="{5E89C387-5DF4-F1B3-729E-D4C4D2710F3A}"/>
          </ac:spMkLst>
        </pc:spChg>
        <pc:spChg chg="mod">
          <ac:chgData name="Verlaet, Egon" userId="efc6419b-ceb6-4c83-8721-1678e9de9897" providerId="ADAL" clId="{FDBC3644-918D-481B-9299-95ABBA967F22}" dt="2023-01-20T14:00:02.798" v="3451"/>
          <ac:spMkLst>
            <pc:docMk/>
            <pc:sldMk cId="3960551368" sldId="2728"/>
            <ac:spMk id="135" creationId="{83596724-58E3-FDE4-3773-A6086F6C7513}"/>
          </ac:spMkLst>
        </pc:spChg>
        <pc:spChg chg="mod">
          <ac:chgData name="Verlaet, Egon" userId="efc6419b-ceb6-4c83-8721-1678e9de9897" providerId="ADAL" clId="{FDBC3644-918D-481B-9299-95ABBA967F22}" dt="2023-01-20T14:00:02.798" v="3451"/>
          <ac:spMkLst>
            <pc:docMk/>
            <pc:sldMk cId="3960551368" sldId="2728"/>
            <ac:spMk id="136" creationId="{BFAB62C1-D297-6DE6-F8A9-8AE245E21D0F}"/>
          </ac:spMkLst>
        </pc:spChg>
        <pc:spChg chg="mod">
          <ac:chgData name="Verlaet, Egon" userId="efc6419b-ceb6-4c83-8721-1678e9de9897" providerId="ADAL" clId="{FDBC3644-918D-481B-9299-95ABBA967F22}" dt="2023-01-20T14:00:16.751" v="3452" actId="20577"/>
          <ac:spMkLst>
            <pc:docMk/>
            <pc:sldMk cId="3960551368" sldId="2728"/>
            <ac:spMk id="137" creationId="{C9E1C91D-3723-B269-39DF-4578999425DD}"/>
          </ac:spMkLst>
        </pc:spChg>
        <pc:spChg chg="add mod ord">
          <ac:chgData name="Verlaet, Egon" userId="efc6419b-ceb6-4c83-8721-1678e9de9897" providerId="ADAL" clId="{FDBC3644-918D-481B-9299-95ABBA967F22}" dt="2023-01-20T14:15:26.099" v="3605" actId="2085"/>
          <ac:spMkLst>
            <pc:docMk/>
            <pc:sldMk cId="3960551368" sldId="2728"/>
            <ac:spMk id="138" creationId="{5ECE9ADD-3087-5E0C-B6ED-D10B7A00EC6D}"/>
          </ac:spMkLst>
        </pc:spChg>
        <pc:spChg chg="add mod">
          <ac:chgData name="Verlaet, Egon" userId="efc6419b-ceb6-4c83-8721-1678e9de9897" providerId="ADAL" clId="{FDBC3644-918D-481B-9299-95ABBA967F22}" dt="2023-01-20T14:15:21.109" v="3604" actId="208"/>
          <ac:spMkLst>
            <pc:docMk/>
            <pc:sldMk cId="3960551368" sldId="2728"/>
            <ac:spMk id="139" creationId="{B02D924D-8E19-059B-3081-AE9C7F839D85}"/>
          </ac:spMkLst>
        </pc:spChg>
        <pc:spChg chg="mod">
          <ac:chgData name="Verlaet, Egon" userId="efc6419b-ceb6-4c83-8721-1678e9de9897" providerId="ADAL" clId="{FDBC3644-918D-481B-9299-95ABBA967F22}" dt="2023-01-20T14:44:39.907" v="3692" actId="14100"/>
          <ac:spMkLst>
            <pc:docMk/>
            <pc:sldMk cId="3960551368" sldId="2728"/>
            <ac:spMk id="155" creationId="{8582FC82-814B-1E78-B641-D9D75C8E8241}"/>
          </ac:spMkLst>
        </pc:spChg>
        <pc:spChg chg="mod">
          <ac:chgData name="Verlaet, Egon" userId="efc6419b-ceb6-4c83-8721-1678e9de9897" providerId="ADAL" clId="{FDBC3644-918D-481B-9299-95ABBA967F22}" dt="2023-01-20T14:44:34.634" v="3691" actId="1076"/>
          <ac:spMkLst>
            <pc:docMk/>
            <pc:sldMk cId="3960551368" sldId="2728"/>
            <ac:spMk id="156" creationId="{7822D0D6-6A49-C184-276F-D11AAE7C4422}"/>
          </ac:spMkLst>
        </pc:spChg>
        <pc:spChg chg="mod">
          <ac:chgData name="Verlaet, Egon" userId="efc6419b-ceb6-4c83-8721-1678e9de9897" providerId="ADAL" clId="{FDBC3644-918D-481B-9299-95ABBA967F22}" dt="2023-01-20T15:33:42.897" v="4279"/>
          <ac:spMkLst>
            <pc:docMk/>
            <pc:sldMk cId="3960551368" sldId="2728"/>
            <ac:spMk id="165" creationId="{F30D7A9B-C76E-E0B2-2B94-29CD7E184732}"/>
          </ac:spMkLst>
        </pc:spChg>
        <pc:spChg chg="mod">
          <ac:chgData name="Verlaet, Egon" userId="efc6419b-ceb6-4c83-8721-1678e9de9897" providerId="ADAL" clId="{FDBC3644-918D-481B-9299-95ABBA967F22}" dt="2023-01-20T15:33:42.897" v="4279"/>
          <ac:spMkLst>
            <pc:docMk/>
            <pc:sldMk cId="3960551368" sldId="2728"/>
            <ac:spMk id="166" creationId="{BECC9063-6C78-1B6F-8979-83594D8D0AEE}"/>
          </ac:spMkLst>
        </pc:spChg>
        <pc:grpChg chg="add del mod">
          <ac:chgData name="Verlaet, Egon" userId="efc6419b-ceb6-4c83-8721-1678e9de9897" providerId="ADAL" clId="{FDBC3644-918D-481B-9299-95ABBA967F22}" dt="2023-01-20T13:52:09.675" v="3232" actId="478"/>
          <ac:grpSpMkLst>
            <pc:docMk/>
            <pc:sldMk cId="3960551368" sldId="2728"/>
            <ac:grpSpMk id="7" creationId="{3B69EBCC-AD14-E30A-3221-6F630060D058}"/>
          </ac:grpSpMkLst>
        </pc:grpChg>
        <pc:grpChg chg="add del mod">
          <ac:chgData name="Verlaet, Egon" userId="efc6419b-ceb6-4c83-8721-1678e9de9897" providerId="ADAL" clId="{FDBC3644-918D-481B-9299-95ABBA967F22}" dt="2023-01-20T13:52:19.853" v="3239" actId="478"/>
          <ac:grpSpMkLst>
            <pc:docMk/>
            <pc:sldMk cId="3960551368" sldId="2728"/>
            <ac:grpSpMk id="11" creationId="{18524665-20AB-4C18-A34A-3EA7F681D666}"/>
          </ac:grpSpMkLst>
        </pc:grpChg>
        <pc:grpChg chg="add mod">
          <ac:chgData name="Verlaet, Egon" userId="efc6419b-ceb6-4c83-8721-1678e9de9897" providerId="ADAL" clId="{FDBC3644-918D-481B-9299-95ABBA967F22}" dt="2023-01-20T13:51:50.018" v="3231"/>
          <ac:grpSpMkLst>
            <pc:docMk/>
            <pc:sldMk cId="3960551368" sldId="2728"/>
            <ac:grpSpMk id="15" creationId="{0DCCFBDF-4C34-950F-113A-A5C8721FDE9F}"/>
          </ac:grpSpMkLst>
        </pc:grpChg>
        <pc:grpChg chg="add mod">
          <ac:chgData name="Verlaet, Egon" userId="efc6419b-ceb6-4c83-8721-1678e9de9897" providerId="ADAL" clId="{FDBC3644-918D-481B-9299-95ABBA967F22}" dt="2023-01-20T13:51:50.018" v="3231"/>
          <ac:grpSpMkLst>
            <pc:docMk/>
            <pc:sldMk cId="3960551368" sldId="2728"/>
            <ac:grpSpMk id="19" creationId="{62DB5293-AFF5-3A8F-603E-5628C19C1CDD}"/>
          </ac:grpSpMkLst>
        </pc:grpChg>
        <pc:grpChg chg="add del mod">
          <ac:chgData name="Verlaet, Egon" userId="efc6419b-ceb6-4c83-8721-1678e9de9897" providerId="ADAL" clId="{FDBC3644-918D-481B-9299-95ABBA967F22}" dt="2023-01-20T13:52:38.997" v="3242" actId="478"/>
          <ac:grpSpMkLst>
            <pc:docMk/>
            <pc:sldMk cId="3960551368" sldId="2728"/>
            <ac:grpSpMk id="23" creationId="{E22B4444-3E02-A638-C8A6-45D9E0A38E41}"/>
          </ac:grpSpMkLst>
        </pc:grpChg>
        <pc:grpChg chg="mod">
          <ac:chgData name="Verlaet, Egon" userId="efc6419b-ceb6-4c83-8721-1678e9de9897" providerId="ADAL" clId="{FDBC3644-918D-481B-9299-95ABBA967F22}" dt="2023-01-20T13:51:50.018" v="3231"/>
          <ac:grpSpMkLst>
            <pc:docMk/>
            <pc:sldMk cId="3960551368" sldId="2728"/>
            <ac:grpSpMk id="24" creationId="{FA05CEAC-E8C8-6752-28D9-A6A62F5B2BE8}"/>
          </ac:grpSpMkLst>
        </pc:grpChg>
        <pc:grpChg chg="add mod">
          <ac:chgData name="Verlaet, Egon" userId="efc6419b-ceb6-4c83-8721-1678e9de9897" providerId="ADAL" clId="{FDBC3644-918D-481B-9299-95ABBA967F22}" dt="2023-01-20T13:59:00.935" v="3445" actId="164"/>
          <ac:grpSpMkLst>
            <pc:docMk/>
            <pc:sldMk cId="3960551368" sldId="2728"/>
            <ac:grpSpMk id="28" creationId="{2E1EC78F-E71E-93DC-0B0B-E33F1B1C594E}"/>
          </ac:grpSpMkLst>
        </pc:grpChg>
        <pc:grpChg chg="add del mod">
          <ac:chgData name="Verlaet, Egon" userId="efc6419b-ceb6-4c83-8721-1678e9de9897" providerId="ADAL" clId="{FDBC3644-918D-481B-9299-95ABBA967F22}" dt="2023-01-20T13:52:36.202" v="3241" actId="478"/>
          <ac:grpSpMkLst>
            <pc:docMk/>
            <pc:sldMk cId="3960551368" sldId="2728"/>
            <ac:grpSpMk id="32" creationId="{3EDE5917-4BEB-BD34-BB93-3D602C89D998}"/>
          </ac:grpSpMkLst>
        </pc:grpChg>
        <pc:grpChg chg="mod">
          <ac:chgData name="Verlaet, Egon" userId="efc6419b-ceb6-4c83-8721-1678e9de9897" providerId="ADAL" clId="{FDBC3644-918D-481B-9299-95ABBA967F22}" dt="2023-01-20T13:51:50.018" v="3231"/>
          <ac:grpSpMkLst>
            <pc:docMk/>
            <pc:sldMk cId="3960551368" sldId="2728"/>
            <ac:grpSpMk id="33" creationId="{EA1A9D33-6C69-D8B8-1A91-E800A3F07B08}"/>
          </ac:grpSpMkLst>
        </pc:grpChg>
        <pc:grpChg chg="add mod">
          <ac:chgData name="Verlaet, Egon" userId="efc6419b-ceb6-4c83-8721-1678e9de9897" providerId="ADAL" clId="{FDBC3644-918D-481B-9299-95ABBA967F22}" dt="2023-01-20T13:51:50.018" v="3231"/>
          <ac:grpSpMkLst>
            <pc:docMk/>
            <pc:sldMk cId="3960551368" sldId="2728"/>
            <ac:grpSpMk id="37" creationId="{C652ADB6-526C-4457-8F60-9E54E0750B6D}"/>
          </ac:grpSpMkLst>
        </pc:grpChg>
        <pc:grpChg chg="mod">
          <ac:chgData name="Verlaet, Egon" userId="efc6419b-ceb6-4c83-8721-1678e9de9897" providerId="ADAL" clId="{FDBC3644-918D-481B-9299-95ABBA967F22}" dt="2023-01-20T13:51:50.018" v="3231"/>
          <ac:grpSpMkLst>
            <pc:docMk/>
            <pc:sldMk cId="3960551368" sldId="2728"/>
            <ac:grpSpMk id="38" creationId="{F64EE2DB-7564-126E-47F0-AC4485783CAE}"/>
          </ac:grpSpMkLst>
        </pc:grpChg>
        <pc:grpChg chg="add del mod">
          <ac:chgData name="Verlaet, Egon" userId="efc6419b-ceb6-4c83-8721-1678e9de9897" providerId="ADAL" clId="{FDBC3644-918D-481B-9299-95ABBA967F22}" dt="2023-01-20T13:52:14.456" v="3234" actId="478"/>
          <ac:grpSpMkLst>
            <pc:docMk/>
            <pc:sldMk cId="3960551368" sldId="2728"/>
            <ac:grpSpMk id="42" creationId="{114FD62C-444D-85EF-81D6-7C5CFC6F9DD3}"/>
          </ac:grpSpMkLst>
        </pc:grpChg>
        <pc:grpChg chg="mod">
          <ac:chgData name="Verlaet, Egon" userId="efc6419b-ceb6-4c83-8721-1678e9de9897" providerId="ADAL" clId="{FDBC3644-918D-481B-9299-95ABBA967F22}" dt="2023-01-20T13:51:50.018" v="3231"/>
          <ac:grpSpMkLst>
            <pc:docMk/>
            <pc:sldMk cId="3960551368" sldId="2728"/>
            <ac:grpSpMk id="44" creationId="{4199EFDA-F79B-0A89-3BD9-1391BC266018}"/>
          </ac:grpSpMkLst>
        </pc:grpChg>
        <pc:grpChg chg="mod">
          <ac:chgData name="Verlaet, Egon" userId="efc6419b-ceb6-4c83-8721-1678e9de9897" providerId="ADAL" clId="{FDBC3644-918D-481B-9299-95ABBA967F22}" dt="2023-01-20T13:51:50.018" v="3231"/>
          <ac:grpSpMkLst>
            <pc:docMk/>
            <pc:sldMk cId="3960551368" sldId="2728"/>
            <ac:grpSpMk id="45" creationId="{561264A5-B859-E0EB-DA38-F727DD6E8B11}"/>
          </ac:grpSpMkLst>
        </pc:grpChg>
        <pc:grpChg chg="add del mod">
          <ac:chgData name="Verlaet, Egon" userId="efc6419b-ceb6-4c83-8721-1678e9de9897" providerId="ADAL" clId="{FDBC3644-918D-481B-9299-95ABBA967F22}" dt="2023-01-20T13:52:16.754" v="3237" actId="478"/>
          <ac:grpSpMkLst>
            <pc:docMk/>
            <pc:sldMk cId="3960551368" sldId="2728"/>
            <ac:grpSpMk id="49" creationId="{5FA34809-F82B-8B06-C696-A953A771ECD7}"/>
          </ac:grpSpMkLst>
        </pc:grpChg>
        <pc:grpChg chg="mod">
          <ac:chgData name="Verlaet, Egon" userId="efc6419b-ceb6-4c83-8721-1678e9de9897" providerId="ADAL" clId="{FDBC3644-918D-481B-9299-95ABBA967F22}" dt="2023-01-20T13:51:50.018" v="3231"/>
          <ac:grpSpMkLst>
            <pc:docMk/>
            <pc:sldMk cId="3960551368" sldId="2728"/>
            <ac:grpSpMk id="51" creationId="{17AD7296-8180-0D5D-9166-ADE26DD68C4B}"/>
          </ac:grpSpMkLst>
        </pc:grpChg>
        <pc:grpChg chg="mod">
          <ac:chgData name="Verlaet, Egon" userId="efc6419b-ceb6-4c83-8721-1678e9de9897" providerId="ADAL" clId="{FDBC3644-918D-481B-9299-95ABBA967F22}" dt="2023-01-20T13:51:50.018" v="3231"/>
          <ac:grpSpMkLst>
            <pc:docMk/>
            <pc:sldMk cId="3960551368" sldId="2728"/>
            <ac:grpSpMk id="52" creationId="{760ABF1B-36EB-984D-75F8-6FFB01927E23}"/>
          </ac:grpSpMkLst>
        </pc:grpChg>
        <pc:grpChg chg="add del mod">
          <ac:chgData name="Verlaet, Egon" userId="efc6419b-ceb6-4c83-8721-1678e9de9897" providerId="ADAL" clId="{FDBC3644-918D-481B-9299-95ABBA967F22}" dt="2023-01-20T13:52:18.499" v="3238" actId="478"/>
          <ac:grpSpMkLst>
            <pc:docMk/>
            <pc:sldMk cId="3960551368" sldId="2728"/>
            <ac:grpSpMk id="56" creationId="{36F1835A-6EBE-9B88-5B19-A0C10918DBA1}"/>
          </ac:grpSpMkLst>
        </pc:grpChg>
        <pc:grpChg chg="mod">
          <ac:chgData name="Verlaet, Egon" userId="efc6419b-ceb6-4c83-8721-1678e9de9897" providerId="ADAL" clId="{FDBC3644-918D-481B-9299-95ABBA967F22}" dt="2023-01-20T13:51:50.018" v="3231"/>
          <ac:grpSpMkLst>
            <pc:docMk/>
            <pc:sldMk cId="3960551368" sldId="2728"/>
            <ac:grpSpMk id="59" creationId="{666578B8-B709-8CB4-FB76-3BD9E833FBE2}"/>
          </ac:grpSpMkLst>
        </pc:grpChg>
        <pc:grpChg chg="mod">
          <ac:chgData name="Verlaet, Egon" userId="efc6419b-ceb6-4c83-8721-1678e9de9897" providerId="ADAL" clId="{FDBC3644-918D-481B-9299-95ABBA967F22}" dt="2023-01-20T13:51:50.018" v="3231"/>
          <ac:grpSpMkLst>
            <pc:docMk/>
            <pc:sldMk cId="3960551368" sldId="2728"/>
            <ac:grpSpMk id="60" creationId="{73251800-48D8-DD08-EA55-BDE293A7AFEB}"/>
          </ac:grpSpMkLst>
        </pc:grpChg>
        <pc:grpChg chg="add del mod">
          <ac:chgData name="Verlaet, Egon" userId="efc6419b-ceb6-4c83-8721-1678e9de9897" providerId="ADAL" clId="{FDBC3644-918D-481B-9299-95ABBA967F22}" dt="2023-01-20T13:52:15.382" v="3235" actId="478"/>
          <ac:grpSpMkLst>
            <pc:docMk/>
            <pc:sldMk cId="3960551368" sldId="2728"/>
            <ac:grpSpMk id="64" creationId="{55855218-5A83-C713-BB0B-AC3719FD1032}"/>
          </ac:grpSpMkLst>
        </pc:grpChg>
        <pc:grpChg chg="mod">
          <ac:chgData name="Verlaet, Egon" userId="efc6419b-ceb6-4c83-8721-1678e9de9897" providerId="ADAL" clId="{FDBC3644-918D-481B-9299-95ABBA967F22}" dt="2023-01-20T13:51:50.018" v="3231"/>
          <ac:grpSpMkLst>
            <pc:docMk/>
            <pc:sldMk cId="3960551368" sldId="2728"/>
            <ac:grpSpMk id="66" creationId="{7140EBFE-FC27-9A36-0A4D-6E755CFCC769}"/>
          </ac:grpSpMkLst>
        </pc:grpChg>
        <pc:grpChg chg="mod">
          <ac:chgData name="Verlaet, Egon" userId="efc6419b-ceb6-4c83-8721-1678e9de9897" providerId="ADAL" clId="{FDBC3644-918D-481B-9299-95ABBA967F22}" dt="2023-01-20T13:51:50.018" v="3231"/>
          <ac:grpSpMkLst>
            <pc:docMk/>
            <pc:sldMk cId="3960551368" sldId="2728"/>
            <ac:grpSpMk id="67" creationId="{E23B20D6-5BF8-7724-7E33-07F94F2F6925}"/>
          </ac:grpSpMkLst>
        </pc:grpChg>
        <pc:grpChg chg="add del mod">
          <ac:chgData name="Verlaet, Egon" userId="efc6419b-ceb6-4c83-8721-1678e9de9897" providerId="ADAL" clId="{FDBC3644-918D-481B-9299-95ABBA967F22}" dt="2023-01-20T13:52:16.103" v="3236" actId="478"/>
          <ac:grpSpMkLst>
            <pc:docMk/>
            <pc:sldMk cId="3960551368" sldId="2728"/>
            <ac:grpSpMk id="71" creationId="{AD85E034-C272-C0A0-1773-B7145A04F91B}"/>
          </ac:grpSpMkLst>
        </pc:grpChg>
        <pc:grpChg chg="mod">
          <ac:chgData name="Verlaet, Egon" userId="efc6419b-ceb6-4c83-8721-1678e9de9897" providerId="ADAL" clId="{FDBC3644-918D-481B-9299-95ABBA967F22}" dt="2023-01-20T13:51:50.018" v="3231"/>
          <ac:grpSpMkLst>
            <pc:docMk/>
            <pc:sldMk cId="3960551368" sldId="2728"/>
            <ac:grpSpMk id="72" creationId="{67BB58A3-CE07-81B7-691D-12538A5887B1}"/>
          </ac:grpSpMkLst>
        </pc:grpChg>
        <pc:grpChg chg="mod">
          <ac:chgData name="Verlaet, Egon" userId="efc6419b-ceb6-4c83-8721-1678e9de9897" providerId="ADAL" clId="{FDBC3644-918D-481B-9299-95ABBA967F22}" dt="2023-01-20T13:51:50.018" v="3231"/>
          <ac:grpSpMkLst>
            <pc:docMk/>
            <pc:sldMk cId="3960551368" sldId="2728"/>
            <ac:grpSpMk id="74" creationId="{E2E3D5AE-2C46-BDB3-B248-00936D142AC8}"/>
          </ac:grpSpMkLst>
        </pc:grpChg>
        <pc:grpChg chg="add del mod">
          <ac:chgData name="Verlaet, Egon" userId="efc6419b-ceb6-4c83-8721-1678e9de9897" providerId="ADAL" clId="{FDBC3644-918D-481B-9299-95ABBA967F22}" dt="2023-01-20T13:52:13.098" v="3233" actId="478"/>
          <ac:grpSpMkLst>
            <pc:docMk/>
            <pc:sldMk cId="3960551368" sldId="2728"/>
            <ac:grpSpMk id="78" creationId="{D05B7D0A-F6A3-24AE-E604-F0167E8225EF}"/>
          </ac:grpSpMkLst>
        </pc:grpChg>
        <pc:grpChg chg="mod">
          <ac:chgData name="Verlaet, Egon" userId="efc6419b-ceb6-4c83-8721-1678e9de9897" providerId="ADAL" clId="{FDBC3644-918D-481B-9299-95ABBA967F22}" dt="2023-01-20T13:51:50.018" v="3231"/>
          <ac:grpSpMkLst>
            <pc:docMk/>
            <pc:sldMk cId="3960551368" sldId="2728"/>
            <ac:grpSpMk id="80" creationId="{60137007-65ED-5AE7-1746-57547D4D9CB9}"/>
          </ac:grpSpMkLst>
        </pc:grpChg>
        <pc:grpChg chg="mod">
          <ac:chgData name="Verlaet, Egon" userId="efc6419b-ceb6-4c83-8721-1678e9de9897" providerId="ADAL" clId="{FDBC3644-918D-481B-9299-95ABBA967F22}" dt="2023-01-20T13:51:50.018" v="3231"/>
          <ac:grpSpMkLst>
            <pc:docMk/>
            <pc:sldMk cId="3960551368" sldId="2728"/>
            <ac:grpSpMk id="81" creationId="{4299D2C2-3DC0-82D5-DCDF-5E7B2A5EDCEF}"/>
          </ac:grpSpMkLst>
        </pc:grpChg>
        <pc:grpChg chg="add del mod">
          <ac:chgData name="Verlaet, Egon" userId="efc6419b-ceb6-4c83-8721-1678e9de9897" providerId="ADAL" clId="{FDBC3644-918D-481B-9299-95ABBA967F22}" dt="2023-01-20T13:52:29.373" v="3240" actId="478"/>
          <ac:grpSpMkLst>
            <pc:docMk/>
            <pc:sldMk cId="3960551368" sldId="2728"/>
            <ac:grpSpMk id="85" creationId="{99992381-464A-5083-CA51-3E797A25C463}"/>
          </ac:grpSpMkLst>
        </pc:grpChg>
        <pc:grpChg chg="mod">
          <ac:chgData name="Verlaet, Egon" userId="efc6419b-ceb6-4c83-8721-1678e9de9897" providerId="ADAL" clId="{FDBC3644-918D-481B-9299-95ABBA967F22}" dt="2023-01-20T13:51:50.018" v="3231"/>
          <ac:grpSpMkLst>
            <pc:docMk/>
            <pc:sldMk cId="3960551368" sldId="2728"/>
            <ac:grpSpMk id="87" creationId="{5C365DEC-212A-29D3-C821-BEFE505FF384}"/>
          </ac:grpSpMkLst>
        </pc:grpChg>
        <pc:grpChg chg="mod">
          <ac:chgData name="Verlaet, Egon" userId="efc6419b-ceb6-4c83-8721-1678e9de9897" providerId="ADAL" clId="{FDBC3644-918D-481B-9299-95ABBA967F22}" dt="2023-01-20T13:51:50.018" v="3231"/>
          <ac:grpSpMkLst>
            <pc:docMk/>
            <pc:sldMk cId="3960551368" sldId="2728"/>
            <ac:grpSpMk id="88" creationId="{4924467E-4A6D-67C6-6821-CCAE3FB369B7}"/>
          </ac:grpSpMkLst>
        </pc:grpChg>
        <pc:grpChg chg="add del mod">
          <ac:chgData name="Verlaet, Egon" userId="efc6419b-ceb6-4c83-8721-1678e9de9897" providerId="ADAL" clId="{FDBC3644-918D-481B-9299-95ABBA967F22}" dt="2023-01-20T13:52:40.200" v="3243" actId="478"/>
          <ac:grpSpMkLst>
            <pc:docMk/>
            <pc:sldMk cId="3960551368" sldId="2728"/>
            <ac:grpSpMk id="92" creationId="{5D8323B1-CF0E-7186-F70B-3DB937073719}"/>
          </ac:grpSpMkLst>
        </pc:grpChg>
        <pc:grpChg chg="mod">
          <ac:chgData name="Verlaet, Egon" userId="efc6419b-ceb6-4c83-8721-1678e9de9897" providerId="ADAL" clId="{FDBC3644-918D-481B-9299-95ABBA967F22}" dt="2023-01-20T13:51:50.018" v="3231"/>
          <ac:grpSpMkLst>
            <pc:docMk/>
            <pc:sldMk cId="3960551368" sldId="2728"/>
            <ac:grpSpMk id="93" creationId="{772525E1-D597-2764-C548-4BE54FEAB644}"/>
          </ac:grpSpMkLst>
        </pc:grpChg>
        <pc:grpChg chg="add del mod">
          <ac:chgData name="Verlaet, Egon" userId="efc6419b-ceb6-4c83-8721-1678e9de9897" providerId="ADAL" clId="{FDBC3644-918D-481B-9299-95ABBA967F22}" dt="2023-01-20T13:55:10.141" v="3360" actId="165"/>
          <ac:grpSpMkLst>
            <pc:docMk/>
            <pc:sldMk cId="3960551368" sldId="2728"/>
            <ac:grpSpMk id="97" creationId="{CBC1D18C-E888-8E03-5403-2DE8AD2114AA}"/>
          </ac:grpSpMkLst>
        </pc:grpChg>
        <pc:grpChg chg="mod topLvl">
          <ac:chgData name="Verlaet, Egon" userId="efc6419b-ceb6-4c83-8721-1678e9de9897" providerId="ADAL" clId="{FDBC3644-918D-481B-9299-95ABBA967F22}" dt="2023-01-20T13:55:37.864" v="3364" actId="164"/>
          <ac:grpSpMkLst>
            <pc:docMk/>
            <pc:sldMk cId="3960551368" sldId="2728"/>
            <ac:grpSpMk id="99" creationId="{57F7AD68-7CB2-8619-CE54-710A3AAD8508}"/>
          </ac:grpSpMkLst>
        </pc:grpChg>
        <pc:grpChg chg="mod">
          <ac:chgData name="Verlaet, Egon" userId="efc6419b-ceb6-4c83-8721-1678e9de9897" providerId="ADAL" clId="{FDBC3644-918D-481B-9299-95ABBA967F22}" dt="2023-01-20T13:55:10.141" v="3360" actId="165"/>
          <ac:grpSpMkLst>
            <pc:docMk/>
            <pc:sldMk cId="3960551368" sldId="2728"/>
            <ac:grpSpMk id="100" creationId="{0D116F8C-9ADE-0298-A1B0-328FCB99A827}"/>
          </ac:grpSpMkLst>
        </pc:grpChg>
        <pc:grpChg chg="add del mod">
          <ac:chgData name="Verlaet, Egon" userId="efc6419b-ceb6-4c83-8721-1678e9de9897" providerId="ADAL" clId="{FDBC3644-918D-481B-9299-95ABBA967F22}" dt="2023-01-20T13:52:42.331" v="3244" actId="478"/>
          <ac:grpSpMkLst>
            <pc:docMk/>
            <pc:sldMk cId="3960551368" sldId="2728"/>
            <ac:grpSpMk id="104" creationId="{A0A29866-6D97-AD1B-CBAC-3BA202F749EC}"/>
          </ac:grpSpMkLst>
        </pc:grpChg>
        <pc:grpChg chg="mod">
          <ac:chgData name="Verlaet, Egon" userId="efc6419b-ceb6-4c83-8721-1678e9de9897" providerId="ADAL" clId="{FDBC3644-918D-481B-9299-95ABBA967F22}" dt="2023-01-20T13:51:50.018" v="3231"/>
          <ac:grpSpMkLst>
            <pc:docMk/>
            <pc:sldMk cId="3960551368" sldId="2728"/>
            <ac:grpSpMk id="106" creationId="{6DAC31B2-40B7-66AC-7F68-ACAB727F071A}"/>
          </ac:grpSpMkLst>
        </pc:grpChg>
        <pc:grpChg chg="mod">
          <ac:chgData name="Verlaet, Egon" userId="efc6419b-ceb6-4c83-8721-1678e9de9897" providerId="ADAL" clId="{FDBC3644-918D-481B-9299-95ABBA967F22}" dt="2023-01-20T13:51:50.018" v="3231"/>
          <ac:grpSpMkLst>
            <pc:docMk/>
            <pc:sldMk cId="3960551368" sldId="2728"/>
            <ac:grpSpMk id="107" creationId="{CFD5E930-C54E-02C5-42BF-6E8B11FBB612}"/>
          </ac:grpSpMkLst>
        </pc:grpChg>
        <pc:grpChg chg="add mod">
          <ac:chgData name="Verlaet, Egon" userId="efc6419b-ceb6-4c83-8721-1678e9de9897" providerId="ADAL" clId="{FDBC3644-918D-481B-9299-95ABBA967F22}" dt="2023-01-20T13:51:50.018" v="3231"/>
          <ac:grpSpMkLst>
            <pc:docMk/>
            <pc:sldMk cId="3960551368" sldId="2728"/>
            <ac:grpSpMk id="111" creationId="{9548C8A5-FA4A-DFB0-264F-D67E686C2F29}"/>
          </ac:grpSpMkLst>
        </pc:grpChg>
        <pc:grpChg chg="mod">
          <ac:chgData name="Verlaet, Egon" userId="efc6419b-ceb6-4c83-8721-1678e9de9897" providerId="ADAL" clId="{FDBC3644-918D-481B-9299-95ABBA967F22}" dt="2023-01-20T13:51:50.018" v="3231"/>
          <ac:grpSpMkLst>
            <pc:docMk/>
            <pc:sldMk cId="3960551368" sldId="2728"/>
            <ac:grpSpMk id="113" creationId="{A035C763-5B06-9410-5527-E1F8F4615AC5}"/>
          </ac:grpSpMkLst>
        </pc:grpChg>
        <pc:grpChg chg="mod">
          <ac:chgData name="Verlaet, Egon" userId="efc6419b-ceb6-4c83-8721-1678e9de9897" providerId="ADAL" clId="{FDBC3644-918D-481B-9299-95ABBA967F22}" dt="2023-01-20T13:51:50.018" v="3231"/>
          <ac:grpSpMkLst>
            <pc:docMk/>
            <pc:sldMk cId="3960551368" sldId="2728"/>
            <ac:grpSpMk id="114" creationId="{AB20A25A-3246-DB95-60E4-336D26FFEFA0}"/>
          </ac:grpSpMkLst>
        </pc:grpChg>
        <pc:grpChg chg="add mod">
          <ac:chgData name="Verlaet, Egon" userId="efc6419b-ceb6-4c83-8721-1678e9de9897" providerId="ADAL" clId="{FDBC3644-918D-481B-9299-95ABBA967F22}" dt="2023-01-20T14:49:08.524" v="3730" actId="164"/>
          <ac:grpSpMkLst>
            <pc:docMk/>
            <pc:sldMk cId="3960551368" sldId="2728"/>
            <ac:grpSpMk id="119" creationId="{5F71F1A6-DE17-D11B-C3C0-9C6E927AB796}"/>
          </ac:grpSpMkLst>
        </pc:grpChg>
        <pc:grpChg chg="mod">
          <ac:chgData name="Verlaet, Egon" userId="efc6419b-ceb6-4c83-8721-1678e9de9897" providerId="ADAL" clId="{FDBC3644-918D-481B-9299-95ABBA967F22}" dt="2023-01-20T13:55:29.303" v="3362"/>
          <ac:grpSpMkLst>
            <pc:docMk/>
            <pc:sldMk cId="3960551368" sldId="2728"/>
            <ac:grpSpMk id="120" creationId="{FE17F55C-20D1-D06C-E7CB-EFF64296B4DA}"/>
          </ac:grpSpMkLst>
        </pc:grpChg>
        <pc:grpChg chg="add mod">
          <ac:chgData name="Verlaet, Egon" userId="efc6419b-ceb6-4c83-8721-1678e9de9897" providerId="ADAL" clId="{FDBC3644-918D-481B-9299-95ABBA967F22}" dt="2023-01-20T13:55:37.864" v="3364" actId="164"/>
          <ac:grpSpMkLst>
            <pc:docMk/>
            <pc:sldMk cId="3960551368" sldId="2728"/>
            <ac:grpSpMk id="124" creationId="{B400A82E-B71E-AC45-2EB0-CA9B010E5B56}"/>
          </ac:grpSpMkLst>
        </pc:grpChg>
        <pc:grpChg chg="add mod">
          <ac:chgData name="Verlaet, Egon" userId="efc6419b-ceb6-4c83-8721-1678e9de9897" providerId="ADAL" clId="{FDBC3644-918D-481B-9299-95ABBA967F22}" dt="2023-01-20T13:59:21.093" v="3449" actId="1076"/>
          <ac:grpSpMkLst>
            <pc:docMk/>
            <pc:sldMk cId="3960551368" sldId="2728"/>
            <ac:grpSpMk id="130" creationId="{82758C8A-F935-DDD0-B122-DD0EC850B6D4}"/>
          </ac:grpSpMkLst>
        </pc:grpChg>
        <pc:grpChg chg="add mod">
          <ac:chgData name="Verlaet, Egon" userId="efc6419b-ceb6-4c83-8721-1678e9de9897" providerId="ADAL" clId="{FDBC3644-918D-481B-9299-95ABBA967F22}" dt="2023-01-20T14:00:02.798" v="3451"/>
          <ac:grpSpMkLst>
            <pc:docMk/>
            <pc:sldMk cId="3960551368" sldId="2728"/>
            <ac:grpSpMk id="131" creationId="{C99B705C-E324-3FCF-1A2E-5D675B128FE7}"/>
          </ac:grpSpMkLst>
        </pc:grpChg>
        <pc:grpChg chg="mod">
          <ac:chgData name="Verlaet, Egon" userId="efc6419b-ceb6-4c83-8721-1678e9de9897" providerId="ADAL" clId="{FDBC3644-918D-481B-9299-95ABBA967F22}" dt="2023-01-20T14:00:02.798" v="3451"/>
          <ac:grpSpMkLst>
            <pc:docMk/>
            <pc:sldMk cId="3960551368" sldId="2728"/>
            <ac:grpSpMk id="133" creationId="{14E13DE3-4177-B840-8F43-F68D2E291541}"/>
          </ac:grpSpMkLst>
        </pc:grpChg>
        <pc:grpChg chg="mod">
          <ac:chgData name="Verlaet, Egon" userId="efc6419b-ceb6-4c83-8721-1678e9de9897" providerId="ADAL" clId="{FDBC3644-918D-481B-9299-95ABBA967F22}" dt="2023-01-20T14:00:02.798" v="3451"/>
          <ac:grpSpMkLst>
            <pc:docMk/>
            <pc:sldMk cId="3960551368" sldId="2728"/>
            <ac:grpSpMk id="134" creationId="{99F8CF48-6459-520A-8378-C52BDA99CE05}"/>
          </ac:grpSpMkLst>
        </pc:grpChg>
        <pc:grpChg chg="add mod">
          <ac:chgData name="Verlaet, Egon" userId="efc6419b-ceb6-4c83-8721-1678e9de9897" providerId="ADAL" clId="{FDBC3644-918D-481B-9299-95ABBA967F22}" dt="2023-01-20T14:15:36.567" v="3606" actId="164"/>
          <ac:grpSpMkLst>
            <pc:docMk/>
            <pc:sldMk cId="3960551368" sldId="2728"/>
            <ac:grpSpMk id="140" creationId="{F85F3B01-8D03-CD8D-7827-6E3431025338}"/>
          </ac:grpSpMkLst>
        </pc:grpChg>
        <pc:grpChg chg="add mod">
          <ac:chgData name="Verlaet, Egon" userId="efc6419b-ceb6-4c83-8721-1678e9de9897" providerId="ADAL" clId="{FDBC3644-918D-481B-9299-95ABBA967F22}" dt="2023-01-20T14:15:36.567" v="3606" actId="164"/>
          <ac:grpSpMkLst>
            <pc:docMk/>
            <pc:sldMk cId="3960551368" sldId="2728"/>
            <ac:grpSpMk id="151" creationId="{2FFE48D9-AADC-D426-96FC-87C5CBFA57AA}"/>
          </ac:grpSpMkLst>
        </pc:grpChg>
        <pc:grpChg chg="add mod">
          <ac:chgData name="Verlaet, Egon" userId="efc6419b-ceb6-4c83-8721-1678e9de9897" providerId="ADAL" clId="{FDBC3644-918D-481B-9299-95ABBA967F22}" dt="2023-01-20T14:16:12.858" v="3616" actId="14100"/>
          <ac:grpSpMkLst>
            <pc:docMk/>
            <pc:sldMk cId="3960551368" sldId="2728"/>
            <ac:grpSpMk id="152" creationId="{9C7907C2-2677-B8F9-B321-943088AAAFBC}"/>
          </ac:grpSpMkLst>
        </pc:grpChg>
        <pc:grpChg chg="mod">
          <ac:chgData name="Verlaet, Egon" userId="efc6419b-ceb6-4c83-8721-1678e9de9897" providerId="ADAL" clId="{FDBC3644-918D-481B-9299-95ABBA967F22}" dt="2023-01-20T14:15:38.031" v="3607"/>
          <ac:grpSpMkLst>
            <pc:docMk/>
            <pc:sldMk cId="3960551368" sldId="2728"/>
            <ac:grpSpMk id="153" creationId="{51285B24-9FE3-9172-5EC2-BAF8802628EB}"/>
          </ac:grpSpMkLst>
        </pc:grpChg>
        <pc:grpChg chg="add mod">
          <ac:chgData name="Verlaet, Egon" userId="efc6419b-ceb6-4c83-8721-1678e9de9897" providerId="ADAL" clId="{FDBC3644-918D-481B-9299-95ABBA967F22}" dt="2023-01-20T14:49:08.524" v="3730" actId="164"/>
          <ac:grpSpMkLst>
            <pc:docMk/>
            <pc:sldMk cId="3960551368" sldId="2728"/>
            <ac:grpSpMk id="161" creationId="{9A76B2A8-F50F-3923-34DB-4F0E97ABCEFC}"/>
          </ac:grpSpMkLst>
        </pc:grpChg>
        <pc:grpChg chg="add del mod">
          <ac:chgData name="Verlaet, Egon" userId="efc6419b-ceb6-4c83-8721-1678e9de9897" providerId="ADAL" clId="{FDBC3644-918D-481B-9299-95ABBA967F22}" dt="2023-01-20T15:33:44.214" v="4280" actId="21"/>
          <ac:grpSpMkLst>
            <pc:docMk/>
            <pc:sldMk cId="3960551368" sldId="2728"/>
            <ac:grpSpMk id="162" creationId="{EA5FDA21-9367-C4E6-E657-ADDB5294FB6E}"/>
          </ac:grpSpMkLst>
        </pc:grpChg>
        <pc:grpChg chg="mod">
          <ac:chgData name="Verlaet, Egon" userId="efc6419b-ceb6-4c83-8721-1678e9de9897" providerId="ADAL" clId="{FDBC3644-918D-481B-9299-95ABBA967F22}" dt="2023-01-20T15:33:42.897" v="4279"/>
          <ac:grpSpMkLst>
            <pc:docMk/>
            <pc:sldMk cId="3960551368" sldId="2728"/>
            <ac:grpSpMk id="163" creationId="{D630F6B1-9DD7-873F-8FF8-F892EB8AA33D}"/>
          </ac:grpSpMkLst>
        </pc:grpChg>
        <pc:picChg chg="mod">
          <ac:chgData name="Verlaet, Egon" userId="efc6419b-ceb6-4c83-8721-1678e9de9897" providerId="ADAL" clId="{FDBC3644-918D-481B-9299-95ABBA967F22}" dt="2023-01-20T13:51:50.018" v="3231"/>
          <ac:picMkLst>
            <pc:docMk/>
            <pc:sldMk cId="3960551368" sldId="2728"/>
            <ac:picMk id="9" creationId="{371C1873-723B-EC55-C535-91B625D60367}"/>
          </ac:picMkLst>
        </pc:picChg>
        <pc:picChg chg="mod">
          <ac:chgData name="Verlaet, Egon" userId="efc6419b-ceb6-4c83-8721-1678e9de9897" providerId="ADAL" clId="{FDBC3644-918D-481B-9299-95ABBA967F22}" dt="2023-01-20T13:51:50.018" v="3231"/>
          <ac:picMkLst>
            <pc:docMk/>
            <pc:sldMk cId="3960551368" sldId="2728"/>
            <ac:picMk id="13" creationId="{BE8CA4EC-819E-B77A-EE9C-2B6A735BAE56}"/>
          </ac:picMkLst>
        </pc:picChg>
        <pc:picChg chg="mod">
          <ac:chgData name="Verlaet, Egon" userId="efc6419b-ceb6-4c83-8721-1678e9de9897" providerId="ADAL" clId="{FDBC3644-918D-481B-9299-95ABBA967F22}" dt="2023-01-20T13:51:50.018" v="3231"/>
          <ac:picMkLst>
            <pc:docMk/>
            <pc:sldMk cId="3960551368" sldId="2728"/>
            <ac:picMk id="17" creationId="{F6ACBE51-FF76-E51D-9399-E855BB6EB05A}"/>
          </ac:picMkLst>
        </pc:picChg>
        <pc:picChg chg="mod">
          <ac:chgData name="Verlaet, Egon" userId="efc6419b-ceb6-4c83-8721-1678e9de9897" providerId="ADAL" clId="{FDBC3644-918D-481B-9299-95ABBA967F22}" dt="2023-01-20T13:51:50.018" v="3231"/>
          <ac:picMkLst>
            <pc:docMk/>
            <pc:sldMk cId="3960551368" sldId="2728"/>
            <ac:picMk id="21" creationId="{A85A8411-A050-3616-4B76-829A2AFA0E5F}"/>
          </ac:picMkLst>
        </pc:picChg>
        <pc:picChg chg="mod">
          <ac:chgData name="Verlaet, Egon" userId="efc6419b-ceb6-4c83-8721-1678e9de9897" providerId="ADAL" clId="{FDBC3644-918D-481B-9299-95ABBA967F22}" dt="2023-01-20T13:58:25.326" v="3427" actId="14826"/>
          <ac:picMkLst>
            <pc:docMk/>
            <pc:sldMk cId="3960551368" sldId="2728"/>
            <ac:picMk id="31" creationId="{2CC03117-6527-5C41-6ECA-BC43A7A9EE61}"/>
          </ac:picMkLst>
        </pc:picChg>
        <pc:picChg chg="add mod">
          <ac:chgData name="Verlaet, Egon" userId="efc6419b-ceb6-4c83-8721-1678e9de9897" providerId="ADAL" clId="{FDBC3644-918D-481B-9299-95ABBA967F22}" dt="2023-01-20T13:59:00.935" v="3445" actId="164"/>
          <ac:picMkLst>
            <pc:docMk/>
            <pc:sldMk cId="3960551368" sldId="2728"/>
            <ac:picMk id="129" creationId="{2B746C07-F558-499D-6CC3-F8582BF2C928}"/>
          </ac:picMkLst>
        </pc:picChg>
        <pc:cxnChg chg="mod">
          <ac:chgData name="Verlaet, Egon" userId="efc6419b-ceb6-4c83-8721-1678e9de9897" providerId="ADAL" clId="{FDBC3644-918D-481B-9299-95ABBA967F22}" dt="2023-01-20T13:52:14.456" v="3234" actId="478"/>
          <ac:cxnSpMkLst>
            <pc:docMk/>
            <pc:sldMk cId="3960551368" sldId="2728"/>
            <ac:cxnSpMk id="43" creationId="{1E4AE723-2789-C5B8-28A8-EEBD920E153C}"/>
          </ac:cxnSpMkLst>
        </pc:cxnChg>
        <pc:cxnChg chg="mod">
          <ac:chgData name="Verlaet, Egon" userId="efc6419b-ceb6-4c83-8721-1678e9de9897" providerId="ADAL" clId="{FDBC3644-918D-481B-9299-95ABBA967F22}" dt="2023-01-20T13:51:50.018" v="3231"/>
          <ac:cxnSpMkLst>
            <pc:docMk/>
            <pc:sldMk cId="3960551368" sldId="2728"/>
            <ac:cxnSpMk id="50" creationId="{B316CC2C-A175-333B-7312-7C6D432A6B16}"/>
          </ac:cxnSpMkLst>
        </pc:cxnChg>
        <pc:cxnChg chg="mod">
          <ac:chgData name="Verlaet, Egon" userId="efc6419b-ceb6-4c83-8721-1678e9de9897" providerId="ADAL" clId="{FDBC3644-918D-481B-9299-95ABBA967F22}" dt="2023-01-20T13:51:50.018" v="3231"/>
          <ac:cxnSpMkLst>
            <pc:docMk/>
            <pc:sldMk cId="3960551368" sldId="2728"/>
            <ac:cxnSpMk id="57" creationId="{EB258EAD-4A3F-A379-9E0C-C7D75E5975C6}"/>
          </ac:cxnSpMkLst>
        </pc:cxnChg>
        <pc:cxnChg chg="mod">
          <ac:chgData name="Verlaet, Egon" userId="efc6419b-ceb6-4c83-8721-1678e9de9897" providerId="ADAL" clId="{FDBC3644-918D-481B-9299-95ABBA967F22}" dt="2023-01-20T13:51:50.018" v="3231"/>
          <ac:cxnSpMkLst>
            <pc:docMk/>
            <pc:sldMk cId="3960551368" sldId="2728"/>
            <ac:cxnSpMk id="58" creationId="{B02A30C5-69E3-6DA9-4A25-B17F5401FEA8}"/>
          </ac:cxnSpMkLst>
        </pc:cxnChg>
        <pc:cxnChg chg="mod">
          <ac:chgData name="Verlaet, Egon" userId="efc6419b-ceb6-4c83-8721-1678e9de9897" providerId="ADAL" clId="{FDBC3644-918D-481B-9299-95ABBA967F22}" dt="2023-01-20T13:52:15.382" v="3235" actId="478"/>
          <ac:cxnSpMkLst>
            <pc:docMk/>
            <pc:sldMk cId="3960551368" sldId="2728"/>
            <ac:cxnSpMk id="65" creationId="{CB5DEF36-3034-3DEE-F22A-9EF43555A33E}"/>
          </ac:cxnSpMkLst>
        </pc:cxnChg>
        <pc:cxnChg chg="mod">
          <ac:chgData name="Verlaet, Egon" userId="efc6419b-ceb6-4c83-8721-1678e9de9897" providerId="ADAL" clId="{FDBC3644-918D-481B-9299-95ABBA967F22}" dt="2023-01-20T13:51:50.018" v="3231"/>
          <ac:cxnSpMkLst>
            <pc:docMk/>
            <pc:sldMk cId="3960551368" sldId="2728"/>
            <ac:cxnSpMk id="73" creationId="{1D1FF627-58C0-E0A3-18A4-61DC8A7F614B}"/>
          </ac:cxnSpMkLst>
        </pc:cxnChg>
        <pc:cxnChg chg="mod">
          <ac:chgData name="Verlaet, Egon" userId="efc6419b-ceb6-4c83-8721-1678e9de9897" providerId="ADAL" clId="{FDBC3644-918D-481B-9299-95ABBA967F22}" dt="2023-01-20T13:52:13.098" v="3233" actId="478"/>
          <ac:cxnSpMkLst>
            <pc:docMk/>
            <pc:sldMk cId="3960551368" sldId="2728"/>
            <ac:cxnSpMk id="79" creationId="{A5FB76C8-0EFF-5034-D497-02E0E33D46E6}"/>
          </ac:cxnSpMkLst>
        </pc:cxnChg>
        <pc:cxnChg chg="mod">
          <ac:chgData name="Verlaet, Egon" userId="efc6419b-ceb6-4c83-8721-1678e9de9897" providerId="ADAL" clId="{FDBC3644-918D-481B-9299-95ABBA967F22}" dt="2023-01-20T13:52:29.373" v="3240" actId="478"/>
          <ac:cxnSpMkLst>
            <pc:docMk/>
            <pc:sldMk cId="3960551368" sldId="2728"/>
            <ac:cxnSpMk id="86" creationId="{73349959-43F7-655D-62E1-498C90184FA8}"/>
          </ac:cxnSpMkLst>
        </pc:cxnChg>
        <pc:cxnChg chg="mod topLvl">
          <ac:chgData name="Verlaet, Egon" userId="efc6419b-ceb6-4c83-8721-1678e9de9897" providerId="ADAL" clId="{FDBC3644-918D-481B-9299-95ABBA967F22}" dt="2023-01-20T13:55:37.864" v="3364" actId="164"/>
          <ac:cxnSpMkLst>
            <pc:docMk/>
            <pc:sldMk cId="3960551368" sldId="2728"/>
            <ac:cxnSpMk id="98" creationId="{96A10C47-0B0E-76A1-9211-6173B0D00A21}"/>
          </ac:cxnSpMkLst>
        </pc:cxnChg>
        <pc:cxnChg chg="mod">
          <ac:chgData name="Verlaet, Egon" userId="efc6419b-ceb6-4c83-8721-1678e9de9897" providerId="ADAL" clId="{FDBC3644-918D-481B-9299-95ABBA967F22}" dt="2023-01-20T13:52:42.331" v="3244" actId="478"/>
          <ac:cxnSpMkLst>
            <pc:docMk/>
            <pc:sldMk cId="3960551368" sldId="2728"/>
            <ac:cxnSpMk id="105" creationId="{88613BB2-8781-56A2-E3BF-E9B5F9D8CE61}"/>
          </ac:cxnSpMkLst>
        </pc:cxnChg>
        <pc:cxnChg chg="mod">
          <ac:chgData name="Verlaet, Egon" userId="efc6419b-ceb6-4c83-8721-1678e9de9897" providerId="ADAL" clId="{FDBC3644-918D-481B-9299-95ABBA967F22}" dt="2023-01-20T13:59:21.093" v="3449" actId="1076"/>
          <ac:cxnSpMkLst>
            <pc:docMk/>
            <pc:sldMk cId="3960551368" sldId="2728"/>
            <ac:cxnSpMk id="112" creationId="{F3823366-224A-94FC-F9FC-EB352498EE38}"/>
          </ac:cxnSpMkLst>
        </pc:cxnChg>
        <pc:cxnChg chg="add mod topLvl">
          <ac:chgData name="Verlaet, Egon" userId="efc6419b-ceb6-4c83-8721-1678e9de9897" providerId="ADAL" clId="{FDBC3644-918D-481B-9299-95ABBA967F22}" dt="2023-01-20T14:49:08.524" v="3730" actId="164"/>
          <ac:cxnSpMkLst>
            <pc:docMk/>
            <pc:sldMk cId="3960551368" sldId="2728"/>
            <ac:cxnSpMk id="118" creationId="{BB8E903B-9734-9894-3FD1-5686D3B58603}"/>
          </ac:cxnSpMkLst>
        </pc:cxnChg>
        <pc:cxnChg chg="mod">
          <ac:chgData name="Verlaet, Egon" userId="efc6419b-ceb6-4c83-8721-1678e9de9897" providerId="ADAL" clId="{FDBC3644-918D-481B-9299-95ABBA967F22}" dt="2023-01-20T14:00:02.798" v="3451"/>
          <ac:cxnSpMkLst>
            <pc:docMk/>
            <pc:sldMk cId="3960551368" sldId="2728"/>
            <ac:cxnSpMk id="132" creationId="{242F41DD-AF28-5EA7-98EF-F7BECA3FEB88}"/>
          </ac:cxnSpMkLst>
        </pc:cxnChg>
        <pc:cxnChg chg="add mod">
          <ac:chgData name="Verlaet, Egon" userId="efc6419b-ceb6-4c83-8721-1678e9de9897" providerId="ADAL" clId="{FDBC3644-918D-481B-9299-95ABBA967F22}" dt="2023-01-20T14:15:36.567" v="3606" actId="164"/>
          <ac:cxnSpMkLst>
            <pc:docMk/>
            <pc:sldMk cId="3960551368" sldId="2728"/>
            <ac:cxnSpMk id="142" creationId="{27666465-613F-904F-D7A5-2D7415069AD6}"/>
          </ac:cxnSpMkLst>
        </pc:cxnChg>
        <pc:cxnChg chg="mod">
          <ac:chgData name="Verlaet, Egon" userId="efc6419b-ceb6-4c83-8721-1678e9de9897" providerId="ADAL" clId="{FDBC3644-918D-481B-9299-95ABBA967F22}" dt="2023-01-20T14:44:39.907" v="3692" actId="14100"/>
          <ac:cxnSpMkLst>
            <pc:docMk/>
            <pc:sldMk cId="3960551368" sldId="2728"/>
            <ac:cxnSpMk id="154" creationId="{3F7B0B6B-72CB-E71D-38F6-18D380979F0C}"/>
          </ac:cxnSpMkLst>
        </pc:cxnChg>
        <pc:cxnChg chg="mod">
          <ac:chgData name="Verlaet, Egon" userId="efc6419b-ceb6-4c83-8721-1678e9de9897" providerId="ADAL" clId="{FDBC3644-918D-481B-9299-95ABBA967F22}" dt="2023-01-20T15:33:44.214" v="4280" actId="21"/>
          <ac:cxnSpMkLst>
            <pc:docMk/>
            <pc:sldMk cId="3960551368" sldId="2728"/>
            <ac:cxnSpMk id="164" creationId="{5AC9C662-BE1A-1422-960B-1608BE74D808}"/>
          </ac:cxnSpMkLst>
        </pc:cxnChg>
      </pc:sldChg>
      <pc:sldChg chg="modSp add mod ord">
        <pc:chgData name="Verlaet, Egon" userId="efc6419b-ceb6-4c83-8721-1678e9de9897" providerId="ADAL" clId="{FDBC3644-918D-481B-9299-95ABBA967F22}" dt="2023-01-19T13:29:44.199" v="956"/>
        <pc:sldMkLst>
          <pc:docMk/>
          <pc:sldMk cId="4154915228" sldId="2729"/>
        </pc:sldMkLst>
        <pc:spChg chg="mod">
          <ac:chgData name="Verlaet, Egon" userId="efc6419b-ceb6-4c83-8721-1678e9de9897" providerId="ADAL" clId="{FDBC3644-918D-481B-9299-95ABBA967F22}" dt="2023-01-19T13:29:21.866" v="930" actId="20577"/>
          <ac:spMkLst>
            <pc:docMk/>
            <pc:sldMk cId="4154915228" sldId="2729"/>
            <ac:spMk id="8" creationId="{266511E1-D07B-BD48-9702-FF00B04CBAE6}"/>
          </ac:spMkLst>
        </pc:spChg>
        <pc:spChg chg="mod">
          <ac:chgData name="Verlaet, Egon" userId="efc6419b-ceb6-4c83-8721-1678e9de9897" providerId="ADAL" clId="{FDBC3644-918D-481B-9299-95ABBA967F22}" dt="2023-01-19T13:29:36.204" v="954" actId="20577"/>
          <ac:spMkLst>
            <pc:docMk/>
            <pc:sldMk cId="4154915228" sldId="2729"/>
            <ac:spMk id="21" creationId="{C05F1C2D-94C6-8548-B99E-74D295A82E0C}"/>
          </ac:spMkLst>
        </pc:spChg>
      </pc:sldChg>
      <pc:sldChg chg="addSp delSp modSp add del mod modClrScheme chgLayout">
        <pc:chgData name="Verlaet, Egon" userId="efc6419b-ceb6-4c83-8721-1678e9de9897" providerId="ADAL" clId="{FDBC3644-918D-481B-9299-95ABBA967F22}" dt="2023-01-25T07:59:42.331" v="6104" actId="47"/>
        <pc:sldMkLst>
          <pc:docMk/>
          <pc:sldMk cId="390082356" sldId="2730"/>
        </pc:sldMkLst>
        <pc:spChg chg="del mod ord">
          <ac:chgData name="Verlaet, Egon" userId="efc6419b-ceb6-4c83-8721-1678e9de9897" providerId="ADAL" clId="{FDBC3644-918D-481B-9299-95ABBA967F22}" dt="2023-01-24T10:07:42.884" v="5977" actId="700"/>
          <ac:spMkLst>
            <pc:docMk/>
            <pc:sldMk cId="390082356" sldId="2730"/>
            <ac:spMk id="2" creationId="{F726ACD4-7776-B05E-81D2-9DA70842C4D1}"/>
          </ac:spMkLst>
        </pc:spChg>
        <pc:spChg chg="mod ord">
          <ac:chgData name="Verlaet, Egon" userId="efc6419b-ceb6-4c83-8721-1678e9de9897" providerId="ADAL" clId="{FDBC3644-918D-481B-9299-95ABBA967F22}" dt="2023-01-24T10:07:52.107" v="5978" actId="700"/>
          <ac:spMkLst>
            <pc:docMk/>
            <pc:sldMk cId="390082356" sldId="2730"/>
            <ac:spMk id="3" creationId="{7193F169-B153-1110-D30A-53310886456E}"/>
          </ac:spMkLst>
        </pc:spChg>
        <pc:spChg chg="mod ord">
          <ac:chgData name="Verlaet, Egon" userId="efc6419b-ceb6-4c83-8721-1678e9de9897" providerId="ADAL" clId="{FDBC3644-918D-481B-9299-95ABBA967F22}" dt="2023-01-24T10:07:52.107" v="5978" actId="700"/>
          <ac:spMkLst>
            <pc:docMk/>
            <pc:sldMk cId="390082356" sldId="2730"/>
            <ac:spMk id="4" creationId="{017595A3-C68F-9D60-48B9-2552D7747C50}"/>
          </ac:spMkLst>
        </pc:spChg>
        <pc:spChg chg="mod ord">
          <ac:chgData name="Verlaet, Egon" userId="efc6419b-ceb6-4c83-8721-1678e9de9897" providerId="ADAL" clId="{FDBC3644-918D-481B-9299-95ABBA967F22}" dt="2023-01-24T10:07:52.107" v="5978" actId="700"/>
          <ac:spMkLst>
            <pc:docMk/>
            <pc:sldMk cId="390082356" sldId="2730"/>
            <ac:spMk id="5" creationId="{D48FC4FD-C4A0-EC37-7E68-4F263D651F9A}"/>
          </ac:spMkLst>
        </pc:spChg>
        <pc:spChg chg="add del mod ord">
          <ac:chgData name="Verlaet, Egon" userId="efc6419b-ceb6-4c83-8721-1678e9de9897" providerId="ADAL" clId="{FDBC3644-918D-481B-9299-95ABBA967F22}" dt="2023-01-24T10:07:52.107" v="5978" actId="700"/>
          <ac:spMkLst>
            <pc:docMk/>
            <pc:sldMk cId="390082356" sldId="2730"/>
            <ac:spMk id="6" creationId="{7EB12E2E-82BE-6232-9A43-168108F5A3C2}"/>
          </ac:spMkLst>
        </pc:spChg>
        <pc:spChg chg="add del mod ord">
          <ac:chgData name="Verlaet, Egon" userId="efc6419b-ceb6-4c83-8721-1678e9de9897" providerId="ADAL" clId="{FDBC3644-918D-481B-9299-95ABBA967F22}" dt="2023-01-24T10:07:52.107" v="5978" actId="700"/>
          <ac:spMkLst>
            <pc:docMk/>
            <pc:sldMk cId="390082356" sldId="2730"/>
            <ac:spMk id="7" creationId="{7F87033C-22A4-F8CE-0C48-FE3C8FBA8268}"/>
          </ac:spMkLst>
        </pc:spChg>
        <pc:spChg chg="add del mod ord">
          <ac:chgData name="Verlaet, Egon" userId="efc6419b-ceb6-4c83-8721-1678e9de9897" providerId="ADAL" clId="{FDBC3644-918D-481B-9299-95ABBA967F22}" dt="2023-01-24T10:07:52.107" v="5978" actId="700"/>
          <ac:spMkLst>
            <pc:docMk/>
            <pc:sldMk cId="390082356" sldId="2730"/>
            <ac:spMk id="8" creationId="{07D9081C-099D-AED3-0961-9A3DC7C97F43}"/>
          </ac:spMkLst>
        </pc:spChg>
        <pc:spChg chg="add del mod ord">
          <ac:chgData name="Verlaet, Egon" userId="efc6419b-ceb6-4c83-8721-1678e9de9897" providerId="ADAL" clId="{FDBC3644-918D-481B-9299-95ABBA967F22}" dt="2023-01-24T10:07:52.107" v="5978" actId="700"/>
          <ac:spMkLst>
            <pc:docMk/>
            <pc:sldMk cId="390082356" sldId="2730"/>
            <ac:spMk id="9" creationId="{F6990E7F-463E-7763-D03C-8D98A6D0C3E0}"/>
          </ac:spMkLst>
        </pc:spChg>
        <pc:spChg chg="add del mod ord">
          <ac:chgData name="Verlaet, Egon" userId="efc6419b-ceb6-4c83-8721-1678e9de9897" providerId="ADAL" clId="{FDBC3644-918D-481B-9299-95ABBA967F22}" dt="2023-01-24T10:07:52.107" v="5978" actId="700"/>
          <ac:spMkLst>
            <pc:docMk/>
            <pc:sldMk cId="390082356" sldId="2730"/>
            <ac:spMk id="10" creationId="{A495D211-1552-54B4-4A6D-A39A4DD7DC91}"/>
          </ac:spMkLst>
        </pc:spChg>
        <pc:spChg chg="add del mod ord">
          <ac:chgData name="Verlaet, Egon" userId="efc6419b-ceb6-4c83-8721-1678e9de9897" providerId="ADAL" clId="{FDBC3644-918D-481B-9299-95ABBA967F22}" dt="2023-01-24T10:07:52.107" v="5978" actId="700"/>
          <ac:spMkLst>
            <pc:docMk/>
            <pc:sldMk cId="390082356" sldId="2730"/>
            <ac:spMk id="11" creationId="{8D9AFA80-F473-D354-3C33-71015B1C1EA9}"/>
          </ac:spMkLst>
        </pc:spChg>
        <pc:spChg chg="add del mod ord">
          <ac:chgData name="Verlaet, Egon" userId="efc6419b-ceb6-4c83-8721-1678e9de9897" providerId="ADAL" clId="{FDBC3644-918D-481B-9299-95ABBA967F22}" dt="2023-01-24T10:07:52.107" v="5978" actId="700"/>
          <ac:spMkLst>
            <pc:docMk/>
            <pc:sldMk cId="390082356" sldId="2730"/>
            <ac:spMk id="12" creationId="{79A114AA-6FF4-13EA-39CA-E98A6BA944FA}"/>
          </ac:spMkLst>
        </pc:spChg>
        <pc:spChg chg="add del mod ord">
          <ac:chgData name="Verlaet, Egon" userId="efc6419b-ceb6-4c83-8721-1678e9de9897" providerId="ADAL" clId="{FDBC3644-918D-481B-9299-95ABBA967F22}" dt="2023-01-24T10:07:52.107" v="5978" actId="700"/>
          <ac:spMkLst>
            <pc:docMk/>
            <pc:sldMk cId="390082356" sldId="2730"/>
            <ac:spMk id="13" creationId="{5A0C47CE-C0CB-5E72-0995-AEBA543DE994}"/>
          </ac:spMkLst>
        </pc:spChg>
        <pc:spChg chg="add mod ord">
          <ac:chgData name="Verlaet, Egon" userId="efc6419b-ceb6-4c83-8721-1678e9de9897" providerId="ADAL" clId="{FDBC3644-918D-481B-9299-95ABBA967F22}" dt="2023-01-24T10:07:52.107" v="5978" actId="700"/>
          <ac:spMkLst>
            <pc:docMk/>
            <pc:sldMk cId="390082356" sldId="2730"/>
            <ac:spMk id="14" creationId="{1B138CFC-E869-9372-BFA3-525EE0B6831D}"/>
          </ac:spMkLst>
        </pc:spChg>
      </pc:sldChg>
      <pc:sldChg chg="addSp delSp modSp add mod modAnim">
        <pc:chgData name="Verlaet, Egon" userId="efc6419b-ceb6-4c83-8721-1678e9de9897" providerId="ADAL" clId="{FDBC3644-918D-481B-9299-95ABBA967F22}" dt="2023-01-20T14:48:08.405" v="3729"/>
        <pc:sldMkLst>
          <pc:docMk/>
          <pc:sldMk cId="371360226" sldId="2731"/>
        </pc:sldMkLst>
        <pc:spChg chg="mod">
          <ac:chgData name="Verlaet, Egon" userId="efc6419b-ceb6-4c83-8721-1678e9de9897" providerId="ADAL" clId="{FDBC3644-918D-481B-9299-95ABBA967F22}" dt="2023-01-20T14:47:54.615" v="3724" actId="164"/>
          <ac:spMkLst>
            <pc:docMk/>
            <pc:sldMk cId="371360226" sldId="2731"/>
            <ac:spMk id="3" creationId="{5048C5C0-F6A0-DCF4-ABD1-030F6C168137}"/>
          </ac:spMkLst>
        </pc:spChg>
        <pc:spChg chg="del">
          <ac:chgData name="Verlaet, Egon" userId="efc6419b-ceb6-4c83-8721-1678e9de9897" providerId="ADAL" clId="{FDBC3644-918D-481B-9299-95ABBA967F22}" dt="2023-01-19T14:06:18.825" v="1572" actId="478"/>
          <ac:spMkLst>
            <pc:docMk/>
            <pc:sldMk cId="371360226" sldId="2731"/>
            <ac:spMk id="4" creationId="{91DC1861-3CBC-0E9B-F08A-B139D4DEFCEC}"/>
          </ac:spMkLst>
        </pc:spChg>
        <pc:spChg chg="mod">
          <ac:chgData name="Verlaet, Egon" userId="efc6419b-ceb6-4c83-8721-1678e9de9897" providerId="ADAL" clId="{FDBC3644-918D-481B-9299-95ABBA967F22}" dt="2023-01-20T14:47:23.962" v="3716" actId="164"/>
          <ac:spMkLst>
            <pc:docMk/>
            <pc:sldMk cId="371360226" sldId="2731"/>
            <ac:spMk id="5" creationId="{1AB072AF-8949-9A41-824E-17B1209C9141}"/>
          </ac:spMkLst>
        </pc:spChg>
        <pc:spChg chg="mod">
          <ac:chgData name="Verlaet, Egon" userId="efc6419b-ceb6-4c83-8721-1678e9de9897" providerId="ADAL" clId="{FDBC3644-918D-481B-9299-95ABBA967F22}" dt="2023-01-20T14:47:30.991" v="3718" actId="164"/>
          <ac:spMkLst>
            <pc:docMk/>
            <pc:sldMk cId="371360226" sldId="2731"/>
            <ac:spMk id="6" creationId="{86F95D79-6621-D14B-92CA-53FAFFCE3713}"/>
          </ac:spMkLst>
        </pc:spChg>
        <pc:spChg chg="mod">
          <ac:chgData name="Verlaet, Egon" userId="efc6419b-ceb6-4c83-8721-1678e9de9897" providerId="ADAL" clId="{FDBC3644-918D-481B-9299-95ABBA967F22}" dt="2023-01-20T14:47:27.316" v="3717" actId="164"/>
          <ac:spMkLst>
            <pc:docMk/>
            <pc:sldMk cId="371360226" sldId="2731"/>
            <ac:spMk id="7" creationId="{D65D302F-1DC1-8244-B3A2-2008C35B088F}"/>
          </ac:spMkLst>
        </pc:spChg>
        <pc:spChg chg="mod">
          <ac:chgData name="Verlaet, Egon" userId="efc6419b-ceb6-4c83-8721-1678e9de9897" providerId="ADAL" clId="{FDBC3644-918D-481B-9299-95ABBA967F22}" dt="2023-01-20T14:48:07.164" v="3728" actId="164"/>
          <ac:spMkLst>
            <pc:docMk/>
            <pc:sldMk cId="371360226" sldId="2731"/>
            <ac:spMk id="8" creationId="{5BD72274-F9D6-2C46-9D1D-CBA4092FE88A}"/>
          </ac:spMkLst>
        </pc:spChg>
        <pc:spChg chg="mod">
          <ac:chgData name="Verlaet, Egon" userId="efc6419b-ceb6-4c83-8721-1678e9de9897" providerId="ADAL" clId="{FDBC3644-918D-481B-9299-95ABBA967F22}" dt="2023-01-20T14:47:54.615" v="3724" actId="164"/>
          <ac:spMkLst>
            <pc:docMk/>
            <pc:sldMk cId="371360226" sldId="2731"/>
            <ac:spMk id="9" creationId="{31697E0C-8220-6743-903A-068B9DD6514D}"/>
          </ac:spMkLst>
        </pc:spChg>
        <pc:spChg chg="del">
          <ac:chgData name="Verlaet, Egon" userId="efc6419b-ceb6-4c83-8721-1678e9de9897" providerId="ADAL" clId="{FDBC3644-918D-481B-9299-95ABBA967F22}" dt="2023-01-19T14:06:19.741" v="1573" actId="478"/>
          <ac:spMkLst>
            <pc:docMk/>
            <pc:sldMk cId="371360226" sldId="2731"/>
            <ac:spMk id="10" creationId="{FDD7DED0-A5F2-6942-BB92-2E3A0C30A34F}"/>
          </ac:spMkLst>
        </pc:spChg>
        <pc:spChg chg="del">
          <ac:chgData name="Verlaet, Egon" userId="efc6419b-ceb6-4c83-8721-1678e9de9897" providerId="ADAL" clId="{FDBC3644-918D-481B-9299-95ABBA967F22}" dt="2023-01-19T14:06:16.475" v="1570" actId="478"/>
          <ac:spMkLst>
            <pc:docMk/>
            <pc:sldMk cId="371360226" sldId="2731"/>
            <ac:spMk id="11" creationId="{ECC1BF4C-0E33-3D49-879D-9D0C4B820E26}"/>
          </ac:spMkLst>
        </pc:spChg>
        <pc:spChg chg="add mod">
          <ac:chgData name="Verlaet, Egon" userId="efc6419b-ceb6-4c83-8721-1678e9de9897" providerId="ADAL" clId="{FDBC3644-918D-481B-9299-95ABBA967F22}" dt="2023-01-19T14:02:03.220" v="1425"/>
          <ac:spMkLst>
            <pc:docMk/>
            <pc:sldMk cId="371360226" sldId="2731"/>
            <ac:spMk id="12" creationId="{08DD931E-8733-FB0A-2A13-28085359C109}"/>
          </ac:spMkLst>
        </pc:spChg>
        <pc:spChg chg="mod">
          <ac:chgData name="Verlaet, Egon" userId="efc6419b-ceb6-4c83-8721-1678e9de9897" providerId="ADAL" clId="{FDBC3644-918D-481B-9299-95ABBA967F22}" dt="2023-01-19T14:02:09.553" v="1436" actId="20577"/>
          <ac:spMkLst>
            <pc:docMk/>
            <pc:sldMk cId="371360226" sldId="2731"/>
            <ac:spMk id="14" creationId="{2B888025-295F-C945-9D31-18ACFDC32BF8}"/>
          </ac:spMkLst>
        </pc:spChg>
        <pc:spChg chg="add mod">
          <ac:chgData name="Verlaet, Egon" userId="efc6419b-ceb6-4c83-8721-1678e9de9897" providerId="ADAL" clId="{FDBC3644-918D-481B-9299-95ABBA967F22}" dt="2023-01-20T14:47:35.174" v="3719" actId="164"/>
          <ac:spMkLst>
            <pc:docMk/>
            <pc:sldMk cId="371360226" sldId="2731"/>
            <ac:spMk id="16" creationId="{A8600EB5-062A-6C96-0961-8F51D38ECF4B}"/>
          </ac:spMkLst>
        </pc:spChg>
        <pc:spChg chg="add mod">
          <ac:chgData name="Verlaet, Egon" userId="efc6419b-ceb6-4c83-8721-1678e9de9897" providerId="ADAL" clId="{FDBC3644-918D-481B-9299-95ABBA967F22}" dt="2023-01-20T14:47:35.174" v="3719" actId="164"/>
          <ac:spMkLst>
            <pc:docMk/>
            <pc:sldMk cId="371360226" sldId="2731"/>
            <ac:spMk id="19" creationId="{6F2AB96F-A8ED-6032-EFCD-0F848562256D}"/>
          </ac:spMkLst>
        </pc:spChg>
        <pc:spChg chg="add mod">
          <ac:chgData name="Verlaet, Egon" userId="efc6419b-ceb6-4c83-8721-1678e9de9897" providerId="ADAL" clId="{FDBC3644-918D-481B-9299-95ABBA967F22}" dt="2023-01-20T14:48:00.716" v="3726" actId="164"/>
          <ac:spMkLst>
            <pc:docMk/>
            <pc:sldMk cId="371360226" sldId="2731"/>
            <ac:spMk id="20" creationId="{F9DA5845-ACB3-083F-1DE0-3CAD323CC326}"/>
          </ac:spMkLst>
        </pc:spChg>
        <pc:spChg chg="add mod">
          <ac:chgData name="Verlaet, Egon" userId="efc6419b-ceb6-4c83-8721-1678e9de9897" providerId="ADAL" clId="{FDBC3644-918D-481B-9299-95ABBA967F22}" dt="2023-01-19T14:04:52.166" v="1485"/>
          <ac:spMkLst>
            <pc:docMk/>
            <pc:sldMk cId="371360226" sldId="2731"/>
            <ac:spMk id="23" creationId="{DBC811CA-F7E8-693F-EE79-E59D956153D9}"/>
          </ac:spMkLst>
        </pc:spChg>
        <pc:spChg chg="add mod">
          <ac:chgData name="Verlaet, Egon" userId="efc6419b-ceb6-4c83-8721-1678e9de9897" providerId="ADAL" clId="{FDBC3644-918D-481B-9299-95ABBA967F22}" dt="2023-01-20T14:48:00.716" v="3726" actId="164"/>
          <ac:spMkLst>
            <pc:docMk/>
            <pc:sldMk cId="371360226" sldId="2731"/>
            <ac:spMk id="25" creationId="{B3E3BD92-BED5-A9C6-906A-D8B4D93882BD}"/>
          </ac:spMkLst>
        </pc:spChg>
        <pc:spChg chg="mod">
          <ac:chgData name="Verlaet, Egon" userId="efc6419b-ceb6-4c83-8721-1678e9de9897" providerId="ADAL" clId="{FDBC3644-918D-481B-9299-95ABBA967F22}" dt="2023-01-20T14:47:30.991" v="3718" actId="164"/>
          <ac:spMkLst>
            <pc:docMk/>
            <pc:sldMk cId="371360226" sldId="2731"/>
            <ac:spMk id="44" creationId="{F3FC0CD8-BA37-1D4B-BC20-77295FD2B158}"/>
          </ac:spMkLst>
        </pc:spChg>
        <pc:spChg chg="mod">
          <ac:chgData name="Verlaet, Egon" userId="efc6419b-ceb6-4c83-8721-1678e9de9897" providerId="ADAL" clId="{FDBC3644-918D-481B-9299-95ABBA967F22}" dt="2023-01-20T14:48:07.164" v="3728" actId="164"/>
          <ac:spMkLst>
            <pc:docMk/>
            <pc:sldMk cId="371360226" sldId="2731"/>
            <ac:spMk id="45" creationId="{1DFDE1EC-F29E-7C4F-8559-819ED660DC08}"/>
          </ac:spMkLst>
        </pc:spChg>
        <pc:spChg chg="del">
          <ac:chgData name="Verlaet, Egon" userId="efc6419b-ceb6-4c83-8721-1678e9de9897" providerId="ADAL" clId="{FDBC3644-918D-481B-9299-95ABBA967F22}" dt="2023-01-19T14:06:21.554" v="1575" actId="478"/>
          <ac:spMkLst>
            <pc:docMk/>
            <pc:sldMk cId="371360226" sldId="2731"/>
            <ac:spMk id="46" creationId="{333AF08D-3412-D84E-8DC3-BB517D5C356D}"/>
          </ac:spMkLst>
        </pc:spChg>
        <pc:spChg chg="mod">
          <ac:chgData name="Verlaet, Egon" userId="efc6419b-ceb6-4c83-8721-1678e9de9897" providerId="ADAL" clId="{FDBC3644-918D-481B-9299-95ABBA967F22}" dt="2023-01-20T14:47:23.962" v="3716" actId="164"/>
          <ac:spMkLst>
            <pc:docMk/>
            <pc:sldMk cId="371360226" sldId="2731"/>
            <ac:spMk id="48" creationId="{090C1F8D-B4E5-9440-A45D-2D87F4CF8EF7}"/>
          </ac:spMkLst>
        </pc:spChg>
        <pc:spChg chg="mod">
          <ac:chgData name="Verlaet, Egon" userId="efc6419b-ceb6-4c83-8721-1678e9de9897" providerId="ADAL" clId="{FDBC3644-918D-481B-9299-95ABBA967F22}" dt="2023-01-20T14:47:27.316" v="3717" actId="164"/>
          <ac:spMkLst>
            <pc:docMk/>
            <pc:sldMk cId="371360226" sldId="2731"/>
            <ac:spMk id="49" creationId="{E95F39CF-6EBD-0741-8ADB-62F30256B6A9}"/>
          </ac:spMkLst>
        </pc:spChg>
        <pc:grpChg chg="add mod">
          <ac:chgData name="Verlaet, Egon" userId="efc6419b-ceb6-4c83-8721-1678e9de9897" providerId="ADAL" clId="{FDBC3644-918D-481B-9299-95ABBA967F22}" dt="2023-01-20T14:47:23.962" v="3716" actId="164"/>
          <ac:grpSpMkLst>
            <pc:docMk/>
            <pc:sldMk cId="371360226" sldId="2731"/>
            <ac:grpSpMk id="4" creationId="{3C48EAC4-D08D-36CC-0A32-6B0137BF6ED1}"/>
          </ac:grpSpMkLst>
        </pc:grpChg>
        <pc:grpChg chg="add mod">
          <ac:chgData name="Verlaet, Egon" userId="efc6419b-ceb6-4c83-8721-1678e9de9897" providerId="ADAL" clId="{FDBC3644-918D-481B-9299-95ABBA967F22}" dt="2023-01-20T14:47:27.316" v="3717" actId="164"/>
          <ac:grpSpMkLst>
            <pc:docMk/>
            <pc:sldMk cId="371360226" sldId="2731"/>
            <ac:grpSpMk id="10" creationId="{C4CECCB0-3D91-271F-9D25-3FF464FDA697}"/>
          </ac:grpSpMkLst>
        </pc:grpChg>
        <pc:grpChg chg="add mod">
          <ac:chgData name="Verlaet, Egon" userId="efc6419b-ceb6-4c83-8721-1678e9de9897" providerId="ADAL" clId="{FDBC3644-918D-481B-9299-95ABBA967F22}" dt="2023-01-20T14:47:30.991" v="3718" actId="164"/>
          <ac:grpSpMkLst>
            <pc:docMk/>
            <pc:sldMk cId="371360226" sldId="2731"/>
            <ac:grpSpMk id="11" creationId="{F2367620-79C6-EB1F-8119-3A3AD06AA9E1}"/>
          </ac:grpSpMkLst>
        </pc:grpChg>
        <pc:grpChg chg="add mod">
          <ac:chgData name="Verlaet, Egon" userId="efc6419b-ceb6-4c83-8721-1678e9de9897" providerId="ADAL" clId="{FDBC3644-918D-481B-9299-95ABBA967F22}" dt="2023-01-20T14:47:35.174" v="3719" actId="164"/>
          <ac:grpSpMkLst>
            <pc:docMk/>
            <pc:sldMk cId="371360226" sldId="2731"/>
            <ac:grpSpMk id="12" creationId="{EDFEE406-C485-6F85-D54C-FFB30A24C579}"/>
          </ac:grpSpMkLst>
        </pc:grpChg>
        <pc:grpChg chg="add mod">
          <ac:chgData name="Verlaet, Egon" userId="efc6419b-ceb6-4c83-8721-1678e9de9897" providerId="ADAL" clId="{FDBC3644-918D-481B-9299-95ABBA967F22}" dt="2023-01-20T14:47:54.615" v="3724" actId="164"/>
          <ac:grpSpMkLst>
            <pc:docMk/>
            <pc:sldMk cId="371360226" sldId="2731"/>
            <ac:grpSpMk id="15" creationId="{9449E2B9-3404-08F9-F3FA-896DE940C813}"/>
          </ac:grpSpMkLst>
        </pc:grpChg>
        <pc:grpChg chg="add mod">
          <ac:chgData name="Verlaet, Egon" userId="efc6419b-ceb6-4c83-8721-1678e9de9897" providerId="ADAL" clId="{FDBC3644-918D-481B-9299-95ABBA967F22}" dt="2023-01-20T14:48:00.716" v="3726" actId="164"/>
          <ac:grpSpMkLst>
            <pc:docMk/>
            <pc:sldMk cId="371360226" sldId="2731"/>
            <ac:grpSpMk id="18" creationId="{32EE90DD-233D-77F0-F1CD-97C6D0CAD747}"/>
          </ac:grpSpMkLst>
        </pc:grpChg>
        <pc:grpChg chg="add mod">
          <ac:chgData name="Verlaet, Egon" userId="efc6419b-ceb6-4c83-8721-1678e9de9897" providerId="ADAL" clId="{FDBC3644-918D-481B-9299-95ABBA967F22}" dt="2023-01-20T14:48:07.164" v="3728" actId="164"/>
          <ac:grpSpMkLst>
            <pc:docMk/>
            <pc:sldMk cId="371360226" sldId="2731"/>
            <ac:grpSpMk id="22" creationId="{ECB988DA-A075-642A-FFD4-6F06EAD3E32C}"/>
          </ac:grpSpMkLst>
        </pc:grpChg>
        <pc:cxnChg chg="add mod">
          <ac:chgData name="Verlaet, Egon" userId="efc6419b-ceb6-4c83-8721-1678e9de9897" providerId="ADAL" clId="{FDBC3644-918D-481B-9299-95ABBA967F22}" dt="2023-01-19T14:02:03.220" v="1425"/>
          <ac:cxnSpMkLst>
            <pc:docMk/>
            <pc:sldMk cId="371360226" sldId="2731"/>
            <ac:cxnSpMk id="15" creationId="{451222A2-C9B2-2187-0D53-23F9A7936B05}"/>
          </ac:cxnSpMkLst>
        </pc:cxnChg>
        <pc:cxnChg chg="add mod">
          <ac:chgData name="Verlaet, Egon" userId="efc6419b-ceb6-4c83-8721-1678e9de9897" providerId="ADAL" clId="{FDBC3644-918D-481B-9299-95ABBA967F22}" dt="2023-01-20T14:47:35.174" v="3719" actId="164"/>
          <ac:cxnSpMkLst>
            <pc:docMk/>
            <pc:sldMk cId="371360226" sldId="2731"/>
            <ac:cxnSpMk id="17" creationId="{866D1DF1-7601-88D7-BC1E-C4DB80A4151C}"/>
          </ac:cxnSpMkLst>
        </pc:cxnChg>
        <pc:cxnChg chg="add mod">
          <ac:chgData name="Verlaet, Egon" userId="efc6419b-ceb6-4c83-8721-1678e9de9897" providerId="ADAL" clId="{FDBC3644-918D-481B-9299-95ABBA967F22}" dt="2023-01-20T14:48:00.716" v="3726" actId="164"/>
          <ac:cxnSpMkLst>
            <pc:docMk/>
            <pc:sldMk cId="371360226" sldId="2731"/>
            <ac:cxnSpMk id="21" creationId="{CD9ECB2C-DD2B-FDB7-1DDF-4E84444F32F2}"/>
          </ac:cxnSpMkLst>
        </pc:cxnChg>
        <pc:cxnChg chg="mod">
          <ac:chgData name="Verlaet, Egon" userId="efc6419b-ceb6-4c83-8721-1678e9de9897" providerId="ADAL" clId="{FDBC3644-918D-481B-9299-95ABBA967F22}" dt="2023-01-20T14:47:23.962" v="3716" actId="164"/>
          <ac:cxnSpMkLst>
            <pc:docMk/>
            <pc:sldMk cId="371360226" sldId="2731"/>
            <ac:cxnSpMk id="26" creationId="{854AE3F8-4EAA-3B46-A0CE-7711C83C5C3A}"/>
          </ac:cxnSpMkLst>
        </pc:cxnChg>
        <pc:cxnChg chg="mod">
          <ac:chgData name="Verlaet, Egon" userId="efc6419b-ceb6-4c83-8721-1678e9de9897" providerId="ADAL" clId="{FDBC3644-918D-481B-9299-95ABBA967F22}" dt="2023-01-20T14:47:27.316" v="3717" actId="164"/>
          <ac:cxnSpMkLst>
            <pc:docMk/>
            <pc:sldMk cId="371360226" sldId="2731"/>
            <ac:cxnSpMk id="27" creationId="{4B3DEF7A-DEF6-9C46-910D-F21D734CB1D3}"/>
          </ac:cxnSpMkLst>
        </pc:cxnChg>
        <pc:cxnChg chg="mod">
          <ac:chgData name="Verlaet, Egon" userId="efc6419b-ceb6-4c83-8721-1678e9de9897" providerId="ADAL" clId="{FDBC3644-918D-481B-9299-95ABBA967F22}" dt="2023-01-20T14:47:54.615" v="3724" actId="164"/>
          <ac:cxnSpMkLst>
            <pc:docMk/>
            <pc:sldMk cId="371360226" sldId="2731"/>
            <ac:cxnSpMk id="29" creationId="{E707064D-F456-C645-89FB-C3C20754486A}"/>
          </ac:cxnSpMkLst>
        </pc:cxnChg>
        <pc:cxnChg chg="del mod">
          <ac:chgData name="Verlaet, Egon" userId="efc6419b-ceb6-4c83-8721-1678e9de9897" providerId="ADAL" clId="{FDBC3644-918D-481B-9299-95ABBA967F22}" dt="2023-01-19T14:06:17.452" v="1571" actId="478"/>
          <ac:cxnSpMkLst>
            <pc:docMk/>
            <pc:sldMk cId="371360226" sldId="2731"/>
            <ac:cxnSpMk id="31" creationId="{917C07C1-8077-144D-9849-0811E565D624}"/>
          </ac:cxnSpMkLst>
        </pc:cxnChg>
        <pc:cxnChg chg="del mod">
          <ac:chgData name="Verlaet, Egon" userId="efc6419b-ceb6-4c83-8721-1678e9de9897" providerId="ADAL" clId="{FDBC3644-918D-481B-9299-95ABBA967F22}" dt="2023-01-19T14:06:20.401" v="1574" actId="478"/>
          <ac:cxnSpMkLst>
            <pc:docMk/>
            <pc:sldMk cId="371360226" sldId="2731"/>
            <ac:cxnSpMk id="37" creationId="{F3278204-98AF-AE42-ABA2-6456C9DE4C66}"/>
          </ac:cxnSpMkLst>
        </pc:cxnChg>
        <pc:cxnChg chg="mod">
          <ac:chgData name="Verlaet, Egon" userId="efc6419b-ceb6-4c83-8721-1678e9de9897" providerId="ADAL" clId="{FDBC3644-918D-481B-9299-95ABBA967F22}" dt="2023-01-20T14:48:07.164" v="3728" actId="164"/>
          <ac:cxnSpMkLst>
            <pc:docMk/>
            <pc:sldMk cId="371360226" sldId="2731"/>
            <ac:cxnSpMk id="39" creationId="{033C9AD3-09D1-6840-93CF-19C066C58CBB}"/>
          </ac:cxnSpMkLst>
        </pc:cxnChg>
        <pc:cxnChg chg="mod">
          <ac:chgData name="Verlaet, Egon" userId="efc6419b-ceb6-4c83-8721-1678e9de9897" providerId="ADAL" clId="{FDBC3644-918D-481B-9299-95ABBA967F22}" dt="2023-01-20T14:47:30.991" v="3718" actId="164"/>
          <ac:cxnSpMkLst>
            <pc:docMk/>
            <pc:sldMk cId="371360226" sldId="2731"/>
            <ac:cxnSpMk id="43" creationId="{3F1840F6-49EB-644F-AA1C-CFF228A54099}"/>
          </ac:cxnSpMkLst>
        </pc:cxnChg>
      </pc:sldChg>
      <pc:sldChg chg="add del">
        <pc:chgData name="Verlaet, Egon" userId="efc6419b-ceb6-4c83-8721-1678e9de9897" providerId="ADAL" clId="{FDBC3644-918D-481B-9299-95ABBA967F22}" dt="2023-01-19T14:07:36.075" v="1604" actId="2890"/>
        <pc:sldMkLst>
          <pc:docMk/>
          <pc:sldMk cId="223939739" sldId="2732"/>
        </pc:sldMkLst>
      </pc:sldChg>
      <pc:sldChg chg="modSp add mod ord">
        <pc:chgData name="Verlaet, Egon" userId="efc6419b-ceb6-4c83-8721-1678e9de9897" providerId="ADAL" clId="{FDBC3644-918D-481B-9299-95ABBA967F22}" dt="2023-01-19T14:08:57.284" v="1655" actId="20577"/>
        <pc:sldMkLst>
          <pc:docMk/>
          <pc:sldMk cId="981219312" sldId="2732"/>
        </pc:sldMkLst>
        <pc:spChg chg="mod">
          <ac:chgData name="Verlaet, Egon" userId="efc6419b-ceb6-4c83-8721-1678e9de9897" providerId="ADAL" clId="{FDBC3644-918D-481B-9299-95ABBA967F22}" dt="2023-01-19T14:08:41.704" v="1633" actId="20577"/>
          <ac:spMkLst>
            <pc:docMk/>
            <pc:sldMk cId="981219312" sldId="2732"/>
            <ac:spMk id="8" creationId="{266511E1-D07B-BD48-9702-FF00B04CBAE6}"/>
          </ac:spMkLst>
        </pc:spChg>
        <pc:spChg chg="mod">
          <ac:chgData name="Verlaet, Egon" userId="efc6419b-ceb6-4c83-8721-1678e9de9897" providerId="ADAL" clId="{FDBC3644-918D-481B-9299-95ABBA967F22}" dt="2023-01-19T14:08:57.284" v="1655" actId="20577"/>
          <ac:spMkLst>
            <pc:docMk/>
            <pc:sldMk cId="981219312" sldId="2732"/>
            <ac:spMk id="21" creationId="{C05F1C2D-94C6-8548-B99E-74D295A82E0C}"/>
          </ac:spMkLst>
        </pc:spChg>
      </pc:sldChg>
      <pc:sldChg chg="addSp delSp modSp add mod modNotesTx">
        <pc:chgData name="Verlaet, Egon" userId="efc6419b-ceb6-4c83-8721-1678e9de9897" providerId="ADAL" clId="{FDBC3644-918D-481B-9299-95ABBA967F22}" dt="2023-01-24T10:01:01.014" v="5965" actId="207"/>
        <pc:sldMkLst>
          <pc:docMk/>
          <pc:sldMk cId="2632909021" sldId="2733"/>
        </pc:sldMkLst>
        <pc:spChg chg="del">
          <ac:chgData name="Verlaet, Egon" userId="efc6419b-ceb6-4c83-8721-1678e9de9897" providerId="ADAL" clId="{FDBC3644-918D-481B-9299-95ABBA967F22}" dt="2023-01-20T15:02:13.763" v="3767" actId="478"/>
          <ac:spMkLst>
            <pc:docMk/>
            <pc:sldMk cId="2632909021" sldId="2733"/>
            <ac:spMk id="2" creationId="{4A77B929-0C68-2186-D2F9-34F83267EFA0}"/>
          </ac:spMkLst>
        </pc:spChg>
        <pc:spChg chg="add mod">
          <ac:chgData name="Verlaet, Egon" userId="efc6419b-ceb6-4c83-8721-1678e9de9897" providerId="ADAL" clId="{FDBC3644-918D-481B-9299-95ABBA967F22}" dt="2023-01-24T10:01:01.014" v="5965" actId="207"/>
          <ac:spMkLst>
            <pc:docMk/>
            <pc:sldMk cId="2632909021" sldId="2733"/>
            <ac:spMk id="2" creationId="{A5381FFF-9467-696E-D044-40B0FD404371}"/>
          </ac:spMkLst>
        </pc:spChg>
        <pc:spChg chg="mod">
          <ac:chgData name="Verlaet, Egon" userId="efc6419b-ceb6-4c83-8721-1678e9de9897" providerId="ADAL" clId="{FDBC3644-918D-481B-9299-95ABBA967F22}" dt="2023-01-20T15:16:31.290" v="4001" actId="20577"/>
          <ac:spMkLst>
            <pc:docMk/>
            <pc:sldMk cId="2632909021" sldId="2733"/>
            <ac:spMk id="4" creationId="{017595A3-C68F-9D60-48B9-2552D7747C50}"/>
          </ac:spMkLst>
        </pc:spChg>
        <pc:spChg chg="mod">
          <ac:chgData name="Verlaet, Egon" userId="efc6419b-ceb6-4c83-8721-1678e9de9897" providerId="ADAL" clId="{FDBC3644-918D-481B-9299-95ABBA967F22}" dt="2023-01-20T15:02:02.505" v="3765"/>
          <ac:spMkLst>
            <pc:docMk/>
            <pc:sldMk cId="2632909021" sldId="2733"/>
            <ac:spMk id="7" creationId="{74CEC884-39D6-213F-627A-CDB9956C9DAD}"/>
          </ac:spMkLst>
        </pc:spChg>
        <pc:spChg chg="mod">
          <ac:chgData name="Verlaet, Egon" userId="efc6419b-ceb6-4c83-8721-1678e9de9897" providerId="ADAL" clId="{FDBC3644-918D-481B-9299-95ABBA967F22}" dt="2023-01-20T15:02:02.505" v="3765"/>
          <ac:spMkLst>
            <pc:docMk/>
            <pc:sldMk cId="2632909021" sldId="2733"/>
            <ac:spMk id="9" creationId="{6D475A72-54F2-6942-FBE5-9E607F695146}"/>
          </ac:spMkLst>
        </pc:spChg>
        <pc:spChg chg="add del mod">
          <ac:chgData name="Verlaet, Egon" userId="efc6419b-ceb6-4c83-8721-1678e9de9897" providerId="ADAL" clId="{FDBC3644-918D-481B-9299-95ABBA967F22}" dt="2023-01-20T15:02:18.798" v="3768" actId="478"/>
          <ac:spMkLst>
            <pc:docMk/>
            <pc:sldMk cId="2632909021" sldId="2733"/>
            <ac:spMk id="11" creationId="{3600F224-886C-A4BD-C5CC-D81BAAC2FBFD}"/>
          </ac:spMkLst>
        </pc:spChg>
        <pc:spChg chg="mod">
          <ac:chgData name="Verlaet, Egon" userId="efc6419b-ceb6-4c83-8721-1678e9de9897" providerId="ADAL" clId="{FDBC3644-918D-481B-9299-95ABBA967F22}" dt="2023-01-20T15:03:14.640" v="3771"/>
          <ac:spMkLst>
            <pc:docMk/>
            <pc:sldMk cId="2632909021" sldId="2733"/>
            <ac:spMk id="14" creationId="{846CB58A-0916-A259-BC14-168A811364A9}"/>
          </ac:spMkLst>
        </pc:spChg>
        <pc:spChg chg="mod">
          <ac:chgData name="Verlaet, Egon" userId="efc6419b-ceb6-4c83-8721-1678e9de9897" providerId="ADAL" clId="{FDBC3644-918D-481B-9299-95ABBA967F22}" dt="2023-01-20T15:03:14.640" v="3771"/>
          <ac:spMkLst>
            <pc:docMk/>
            <pc:sldMk cId="2632909021" sldId="2733"/>
            <ac:spMk id="16" creationId="{144A806F-5234-FF28-5EC8-D17EB7A965B1}"/>
          </ac:spMkLst>
        </pc:spChg>
        <pc:spChg chg="mod">
          <ac:chgData name="Verlaet, Egon" userId="efc6419b-ceb6-4c83-8721-1678e9de9897" providerId="ADAL" clId="{FDBC3644-918D-481B-9299-95ABBA967F22}" dt="2023-01-20T15:03:14.640" v="3771"/>
          <ac:spMkLst>
            <pc:docMk/>
            <pc:sldMk cId="2632909021" sldId="2733"/>
            <ac:spMk id="18" creationId="{753D7E61-78BD-C421-152F-43AD101E6CD9}"/>
          </ac:spMkLst>
        </pc:spChg>
        <pc:spChg chg="mod">
          <ac:chgData name="Verlaet, Egon" userId="efc6419b-ceb6-4c83-8721-1678e9de9897" providerId="ADAL" clId="{FDBC3644-918D-481B-9299-95ABBA967F22}" dt="2023-01-20T15:03:14.640" v="3771"/>
          <ac:spMkLst>
            <pc:docMk/>
            <pc:sldMk cId="2632909021" sldId="2733"/>
            <ac:spMk id="20" creationId="{8EC383F9-FFDB-A2F7-F638-D8AE7F8D13B4}"/>
          </ac:spMkLst>
        </pc:spChg>
        <pc:spChg chg="add mod">
          <ac:chgData name="Verlaet, Egon" userId="efc6419b-ceb6-4c83-8721-1678e9de9897" providerId="ADAL" clId="{FDBC3644-918D-481B-9299-95ABBA967F22}" dt="2023-01-20T15:15:46.564" v="3985" actId="403"/>
          <ac:spMkLst>
            <pc:docMk/>
            <pc:sldMk cId="2632909021" sldId="2733"/>
            <ac:spMk id="30" creationId="{D6B1F984-DBB5-5045-DBD0-22580E07632B}"/>
          </ac:spMkLst>
        </pc:spChg>
        <pc:spChg chg="add mod">
          <ac:chgData name="Verlaet, Egon" userId="efc6419b-ceb6-4c83-8721-1678e9de9897" providerId="ADAL" clId="{FDBC3644-918D-481B-9299-95ABBA967F22}" dt="2023-01-20T15:15:49.940" v="3986" actId="403"/>
          <ac:spMkLst>
            <pc:docMk/>
            <pc:sldMk cId="2632909021" sldId="2733"/>
            <ac:spMk id="31" creationId="{3AC00837-A9F6-60A6-680C-368BDCE7660F}"/>
          </ac:spMkLst>
        </pc:spChg>
        <pc:spChg chg="add mod">
          <ac:chgData name="Verlaet, Egon" userId="efc6419b-ceb6-4c83-8721-1678e9de9897" providerId="ADAL" clId="{FDBC3644-918D-481B-9299-95ABBA967F22}" dt="2023-01-20T15:15:52.522" v="3987" actId="403"/>
          <ac:spMkLst>
            <pc:docMk/>
            <pc:sldMk cId="2632909021" sldId="2733"/>
            <ac:spMk id="32" creationId="{D6473122-2C58-862F-A7BF-AA26CC6320B7}"/>
          </ac:spMkLst>
        </pc:spChg>
        <pc:spChg chg="add mod">
          <ac:chgData name="Verlaet, Egon" userId="efc6419b-ceb6-4c83-8721-1678e9de9897" providerId="ADAL" clId="{FDBC3644-918D-481B-9299-95ABBA967F22}" dt="2023-01-20T15:15:55.693" v="3988" actId="403"/>
          <ac:spMkLst>
            <pc:docMk/>
            <pc:sldMk cId="2632909021" sldId="2733"/>
            <ac:spMk id="33" creationId="{8188D990-0780-DCCD-C880-87CAC03DA8B1}"/>
          </ac:spMkLst>
        </pc:spChg>
        <pc:grpChg chg="add mod">
          <ac:chgData name="Verlaet, Egon" userId="efc6419b-ceb6-4c83-8721-1678e9de9897" providerId="ADAL" clId="{FDBC3644-918D-481B-9299-95ABBA967F22}" dt="2023-01-20T15:02:11.035" v="3766" actId="1076"/>
          <ac:grpSpMkLst>
            <pc:docMk/>
            <pc:sldMk cId="2632909021" sldId="2733"/>
            <ac:grpSpMk id="6" creationId="{8B17671F-6683-2AFC-6435-F3B7861F6CC8}"/>
          </ac:grpSpMkLst>
        </pc:grpChg>
        <pc:grpChg chg="add mod">
          <ac:chgData name="Verlaet, Egon" userId="efc6419b-ceb6-4c83-8721-1678e9de9897" providerId="ADAL" clId="{FDBC3644-918D-481B-9299-95ABBA967F22}" dt="2023-01-20T15:03:14.640" v="3771"/>
          <ac:grpSpMkLst>
            <pc:docMk/>
            <pc:sldMk cId="2632909021" sldId="2733"/>
            <ac:grpSpMk id="13" creationId="{7BE6FBFD-62F6-B374-45CD-3F9AD19C995A}"/>
          </ac:grpSpMkLst>
        </pc:grpChg>
        <pc:grpChg chg="add mod">
          <ac:chgData name="Verlaet, Egon" userId="efc6419b-ceb6-4c83-8721-1678e9de9897" providerId="ADAL" clId="{FDBC3644-918D-481B-9299-95ABBA967F22}" dt="2023-01-20T15:03:14.640" v="3771"/>
          <ac:grpSpMkLst>
            <pc:docMk/>
            <pc:sldMk cId="2632909021" sldId="2733"/>
            <ac:grpSpMk id="17" creationId="{0457E159-1580-0AD3-D514-970615CF6175}"/>
          </ac:grpSpMkLst>
        </pc:grpChg>
        <pc:picChg chg="mod">
          <ac:chgData name="Verlaet, Egon" userId="efc6419b-ceb6-4c83-8721-1678e9de9897" providerId="ADAL" clId="{FDBC3644-918D-481B-9299-95ABBA967F22}" dt="2023-01-20T15:02:02.505" v="3765"/>
          <ac:picMkLst>
            <pc:docMk/>
            <pc:sldMk cId="2632909021" sldId="2733"/>
            <ac:picMk id="8" creationId="{70B44B2C-A347-FDC0-6EE3-19849910342A}"/>
          </ac:picMkLst>
        </pc:picChg>
        <pc:picChg chg="mod">
          <ac:chgData name="Verlaet, Egon" userId="efc6419b-ceb6-4c83-8721-1678e9de9897" providerId="ADAL" clId="{FDBC3644-918D-481B-9299-95ABBA967F22}" dt="2023-01-20T15:03:14.640" v="3771"/>
          <ac:picMkLst>
            <pc:docMk/>
            <pc:sldMk cId="2632909021" sldId="2733"/>
            <ac:picMk id="15" creationId="{7815A716-95F1-77B0-05B0-D801B1492597}"/>
          </ac:picMkLst>
        </pc:picChg>
        <pc:picChg chg="mod">
          <ac:chgData name="Verlaet, Egon" userId="efc6419b-ceb6-4c83-8721-1678e9de9897" providerId="ADAL" clId="{FDBC3644-918D-481B-9299-95ABBA967F22}" dt="2023-01-20T15:03:14.640" v="3771"/>
          <ac:picMkLst>
            <pc:docMk/>
            <pc:sldMk cId="2632909021" sldId="2733"/>
            <ac:picMk id="19" creationId="{A4AEB04F-0A00-BB30-ECAE-09CEF8587F61}"/>
          </ac:picMkLst>
        </pc:picChg>
        <pc:cxnChg chg="add mod">
          <ac:chgData name="Verlaet, Egon" userId="efc6419b-ceb6-4c83-8721-1678e9de9897" providerId="ADAL" clId="{FDBC3644-918D-481B-9299-95ABBA967F22}" dt="2023-01-20T15:03:24.514" v="3774" actId="14100"/>
          <ac:cxnSpMkLst>
            <pc:docMk/>
            <pc:sldMk cId="2632909021" sldId="2733"/>
            <ac:cxnSpMk id="12" creationId="{019BFB1E-325E-DA6D-3917-2E0487A21CCF}"/>
          </ac:cxnSpMkLst>
        </pc:cxnChg>
        <pc:cxnChg chg="add mod">
          <ac:chgData name="Verlaet, Egon" userId="efc6419b-ceb6-4c83-8721-1678e9de9897" providerId="ADAL" clId="{FDBC3644-918D-481B-9299-95ABBA967F22}" dt="2023-01-20T15:03:54.970" v="3781" actId="14100"/>
          <ac:cxnSpMkLst>
            <pc:docMk/>
            <pc:sldMk cId="2632909021" sldId="2733"/>
            <ac:cxnSpMk id="23" creationId="{76D11886-651C-84E3-8E44-3D61FA039278}"/>
          </ac:cxnSpMkLst>
        </pc:cxnChg>
        <pc:cxnChg chg="add mod">
          <ac:chgData name="Verlaet, Egon" userId="efc6419b-ceb6-4c83-8721-1678e9de9897" providerId="ADAL" clId="{FDBC3644-918D-481B-9299-95ABBA967F22}" dt="2023-01-20T15:03:47.282" v="3780" actId="14100"/>
          <ac:cxnSpMkLst>
            <pc:docMk/>
            <pc:sldMk cId="2632909021" sldId="2733"/>
            <ac:cxnSpMk id="24" creationId="{FCE2B359-E2CC-91CF-A9B8-F02FF9C4E259}"/>
          </ac:cxnSpMkLst>
        </pc:cxnChg>
      </pc:sldChg>
      <pc:sldChg chg="addSp delSp modSp new mod ord modAnim modNotesTx">
        <pc:chgData name="Verlaet, Egon" userId="efc6419b-ceb6-4c83-8721-1678e9de9897" providerId="ADAL" clId="{FDBC3644-918D-481B-9299-95ABBA967F22}" dt="2023-01-20T15:29:59.554" v="4064" actId="20577"/>
        <pc:sldMkLst>
          <pc:docMk/>
          <pc:sldMk cId="1134360494" sldId="2734"/>
        </pc:sldMkLst>
        <pc:spChg chg="del mod">
          <ac:chgData name="Verlaet, Egon" userId="efc6419b-ceb6-4c83-8721-1678e9de9897" providerId="ADAL" clId="{FDBC3644-918D-481B-9299-95ABBA967F22}" dt="2023-01-20T12:56:48.985" v="1692" actId="478"/>
          <ac:spMkLst>
            <pc:docMk/>
            <pc:sldMk cId="1134360494" sldId="2734"/>
            <ac:spMk id="3" creationId="{18EB7F16-C25C-6230-4536-7149F4E4B73E}"/>
          </ac:spMkLst>
        </pc:spChg>
        <pc:spChg chg="add mod">
          <ac:chgData name="Verlaet, Egon" userId="efc6419b-ceb6-4c83-8721-1678e9de9897" providerId="ADAL" clId="{FDBC3644-918D-481B-9299-95ABBA967F22}" dt="2023-01-20T13:51:20.363" v="3227" actId="164"/>
          <ac:spMkLst>
            <pc:docMk/>
            <pc:sldMk cId="1134360494" sldId="2734"/>
            <ac:spMk id="5" creationId="{AB33B780-A76A-207F-F5E9-D98FF9C3296B}"/>
          </ac:spMkLst>
        </pc:spChg>
        <pc:spChg chg="add mod">
          <ac:chgData name="Verlaet, Egon" userId="efc6419b-ceb6-4c83-8721-1678e9de9897" providerId="ADAL" clId="{FDBC3644-918D-481B-9299-95ABBA967F22}" dt="2023-01-20T13:51:23.886" v="3228" actId="164"/>
          <ac:spMkLst>
            <pc:docMk/>
            <pc:sldMk cId="1134360494" sldId="2734"/>
            <ac:spMk id="6" creationId="{22F5E56D-08B6-499D-EB1D-82E09F14640C}"/>
          </ac:spMkLst>
        </pc:spChg>
        <pc:spChg chg="add mod">
          <ac:chgData name="Verlaet, Egon" userId="efc6419b-ceb6-4c83-8721-1678e9de9897" providerId="ADAL" clId="{FDBC3644-918D-481B-9299-95ABBA967F22}" dt="2023-01-20T13:51:27.667" v="3229" actId="164"/>
          <ac:spMkLst>
            <pc:docMk/>
            <pc:sldMk cId="1134360494" sldId="2734"/>
            <ac:spMk id="7" creationId="{F19A9487-DEE5-17AE-D654-7B794114F672}"/>
          </ac:spMkLst>
        </pc:spChg>
        <pc:spChg chg="add mod">
          <ac:chgData name="Verlaet, Egon" userId="efc6419b-ceb6-4c83-8721-1678e9de9897" providerId="ADAL" clId="{FDBC3644-918D-481B-9299-95ABBA967F22}" dt="2023-01-20T13:51:34.161" v="3230" actId="164"/>
          <ac:spMkLst>
            <pc:docMk/>
            <pc:sldMk cId="1134360494" sldId="2734"/>
            <ac:spMk id="8" creationId="{A022C892-C8BC-9F6A-2B5C-AD80C1FF8FBC}"/>
          </ac:spMkLst>
        </pc:spChg>
        <pc:spChg chg="add mod">
          <ac:chgData name="Verlaet, Egon" userId="efc6419b-ceb6-4c83-8721-1678e9de9897" providerId="ADAL" clId="{FDBC3644-918D-481B-9299-95ABBA967F22}" dt="2023-01-20T13:51:16.280" v="3226" actId="164"/>
          <ac:spMkLst>
            <pc:docMk/>
            <pc:sldMk cId="1134360494" sldId="2734"/>
            <ac:spMk id="9" creationId="{D287BC0C-0AB7-CE6E-B899-61205A754593}"/>
          </ac:spMkLst>
        </pc:spChg>
        <pc:spChg chg="add mod">
          <ac:chgData name="Verlaet, Egon" userId="efc6419b-ceb6-4c83-8721-1678e9de9897" providerId="ADAL" clId="{FDBC3644-918D-481B-9299-95ABBA967F22}" dt="2023-01-20T13:51:23.886" v="3228" actId="164"/>
          <ac:spMkLst>
            <pc:docMk/>
            <pc:sldMk cId="1134360494" sldId="2734"/>
            <ac:spMk id="12" creationId="{2C26266B-ED20-DA08-909B-59E16BA46956}"/>
          </ac:spMkLst>
        </pc:spChg>
        <pc:spChg chg="add mod">
          <ac:chgData name="Verlaet, Egon" userId="efc6419b-ceb6-4c83-8721-1678e9de9897" providerId="ADAL" clId="{FDBC3644-918D-481B-9299-95ABBA967F22}" dt="2023-01-20T13:51:20.363" v="3227" actId="164"/>
          <ac:spMkLst>
            <pc:docMk/>
            <pc:sldMk cId="1134360494" sldId="2734"/>
            <ac:spMk id="21" creationId="{8881CD32-8A69-7439-C4BB-7E6325934A66}"/>
          </ac:spMkLst>
        </pc:spChg>
        <pc:spChg chg="add mod">
          <ac:chgData name="Verlaet, Egon" userId="efc6419b-ceb6-4c83-8721-1678e9de9897" providerId="ADAL" clId="{FDBC3644-918D-481B-9299-95ABBA967F22}" dt="2023-01-20T13:51:16.280" v="3226" actId="164"/>
          <ac:spMkLst>
            <pc:docMk/>
            <pc:sldMk cId="1134360494" sldId="2734"/>
            <ac:spMk id="24" creationId="{7F6718C2-18E5-6DEC-0343-F7810DFCE67B}"/>
          </ac:spMkLst>
        </pc:spChg>
        <pc:spChg chg="add mod">
          <ac:chgData name="Verlaet, Egon" userId="efc6419b-ceb6-4c83-8721-1678e9de9897" providerId="ADAL" clId="{FDBC3644-918D-481B-9299-95ABBA967F22}" dt="2023-01-20T13:51:27.667" v="3229" actId="164"/>
          <ac:spMkLst>
            <pc:docMk/>
            <pc:sldMk cId="1134360494" sldId="2734"/>
            <ac:spMk id="25" creationId="{6A6E85E7-C603-BB10-9D5E-D68F06DD881D}"/>
          </ac:spMkLst>
        </pc:spChg>
        <pc:spChg chg="add mod">
          <ac:chgData name="Verlaet, Egon" userId="efc6419b-ceb6-4c83-8721-1678e9de9897" providerId="ADAL" clId="{FDBC3644-918D-481B-9299-95ABBA967F22}" dt="2023-01-20T13:51:34.161" v="3230" actId="164"/>
          <ac:spMkLst>
            <pc:docMk/>
            <pc:sldMk cId="1134360494" sldId="2734"/>
            <ac:spMk id="26" creationId="{4FF010A1-70F8-BE5C-EA88-C06CAB3A1825}"/>
          </ac:spMkLst>
        </pc:spChg>
        <pc:spChg chg="add del mod">
          <ac:chgData name="Verlaet, Egon" userId="efc6419b-ceb6-4c83-8721-1678e9de9897" providerId="ADAL" clId="{FDBC3644-918D-481B-9299-95ABBA967F22}" dt="2023-01-20T13:10:09.661" v="1862" actId="767"/>
          <ac:spMkLst>
            <pc:docMk/>
            <pc:sldMk cId="1134360494" sldId="2734"/>
            <ac:spMk id="43" creationId="{B90E289A-2DCA-8ED2-8DD2-CC734C020814}"/>
          </ac:spMkLst>
        </pc:spChg>
        <pc:spChg chg="add mod">
          <ac:chgData name="Verlaet, Egon" userId="efc6419b-ceb6-4c83-8721-1678e9de9897" providerId="ADAL" clId="{FDBC3644-918D-481B-9299-95ABBA967F22}" dt="2023-01-20T13:15:55.329" v="1929" actId="164"/>
          <ac:spMkLst>
            <pc:docMk/>
            <pc:sldMk cId="1134360494" sldId="2734"/>
            <ac:spMk id="44" creationId="{3FF57BA2-EADA-0985-7323-A40896E94E1E}"/>
          </ac:spMkLst>
        </pc:spChg>
        <pc:spChg chg="add mod">
          <ac:chgData name="Verlaet, Egon" userId="efc6419b-ceb6-4c83-8721-1678e9de9897" providerId="ADAL" clId="{FDBC3644-918D-481B-9299-95ABBA967F22}" dt="2023-01-20T13:31:20.979" v="2572" actId="20577"/>
          <ac:spMkLst>
            <pc:docMk/>
            <pc:sldMk cId="1134360494" sldId="2734"/>
            <ac:spMk id="45" creationId="{46894037-D2E5-E258-F041-B6858F02D038}"/>
          </ac:spMkLst>
        </pc:spChg>
        <pc:spChg chg="add mod">
          <ac:chgData name="Verlaet, Egon" userId="efc6419b-ceb6-4c83-8721-1678e9de9897" providerId="ADAL" clId="{FDBC3644-918D-481B-9299-95ABBA967F22}" dt="2023-01-20T13:32:50.522" v="2640" actId="404"/>
          <ac:spMkLst>
            <pc:docMk/>
            <pc:sldMk cId="1134360494" sldId="2734"/>
            <ac:spMk id="46" creationId="{0943C9A7-20AF-4B1F-C803-28D56E0126B9}"/>
          </ac:spMkLst>
        </pc:spChg>
        <pc:spChg chg="mod">
          <ac:chgData name="Verlaet, Egon" userId="efc6419b-ceb6-4c83-8721-1678e9de9897" providerId="ADAL" clId="{FDBC3644-918D-481B-9299-95ABBA967F22}" dt="2023-01-20T13:32:50.121" v="2639" actId="404"/>
          <ac:spMkLst>
            <pc:docMk/>
            <pc:sldMk cId="1134360494" sldId="2734"/>
            <ac:spMk id="53" creationId="{4A43FF54-B767-C40F-5A73-70FC1E678564}"/>
          </ac:spMkLst>
        </pc:spChg>
        <pc:spChg chg="mod">
          <ac:chgData name="Verlaet, Egon" userId="efc6419b-ceb6-4c83-8721-1678e9de9897" providerId="ADAL" clId="{FDBC3644-918D-481B-9299-95ABBA967F22}" dt="2023-01-20T13:16:02.850" v="1931"/>
          <ac:spMkLst>
            <pc:docMk/>
            <pc:sldMk cId="1134360494" sldId="2734"/>
            <ac:spMk id="54" creationId="{0E47F517-4FB2-5861-78FD-F1484A232C26}"/>
          </ac:spMkLst>
        </pc:spChg>
        <pc:spChg chg="mod">
          <ac:chgData name="Verlaet, Egon" userId="efc6419b-ceb6-4c83-8721-1678e9de9897" providerId="ADAL" clId="{FDBC3644-918D-481B-9299-95ABBA967F22}" dt="2023-01-20T13:17:01.863" v="1997" actId="20577"/>
          <ac:spMkLst>
            <pc:docMk/>
            <pc:sldMk cId="1134360494" sldId="2734"/>
            <ac:spMk id="55" creationId="{19BB6316-03D4-7CDF-4F44-AF84A22AF41E}"/>
          </ac:spMkLst>
        </pc:spChg>
        <pc:spChg chg="mod">
          <ac:chgData name="Verlaet, Egon" userId="efc6419b-ceb6-4c83-8721-1678e9de9897" providerId="ADAL" clId="{FDBC3644-918D-481B-9299-95ABBA967F22}" dt="2023-01-20T13:27:33.209" v="2461" actId="1076"/>
          <ac:spMkLst>
            <pc:docMk/>
            <pc:sldMk cId="1134360494" sldId="2734"/>
            <ac:spMk id="58" creationId="{7C4FD76C-A051-04A6-6FD6-99F7BF1B4742}"/>
          </ac:spMkLst>
        </pc:spChg>
        <pc:spChg chg="mod">
          <ac:chgData name="Verlaet, Egon" userId="efc6419b-ceb6-4c83-8721-1678e9de9897" providerId="ADAL" clId="{FDBC3644-918D-481B-9299-95ABBA967F22}" dt="2023-01-20T13:17:56.317" v="2046"/>
          <ac:spMkLst>
            <pc:docMk/>
            <pc:sldMk cId="1134360494" sldId="2734"/>
            <ac:spMk id="59" creationId="{79A33A26-F5B5-0D53-9C2A-727F614ACBAB}"/>
          </ac:spMkLst>
        </pc:spChg>
        <pc:spChg chg="mod">
          <ac:chgData name="Verlaet, Egon" userId="efc6419b-ceb6-4c83-8721-1678e9de9897" providerId="ADAL" clId="{FDBC3644-918D-481B-9299-95ABBA967F22}" dt="2023-01-20T13:19:53.868" v="2116" actId="20577"/>
          <ac:spMkLst>
            <pc:docMk/>
            <pc:sldMk cId="1134360494" sldId="2734"/>
            <ac:spMk id="60" creationId="{29C9465B-B986-B995-0317-A35B24716B20}"/>
          </ac:spMkLst>
        </pc:spChg>
        <pc:spChg chg="mod">
          <ac:chgData name="Verlaet, Egon" userId="efc6419b-ceb6-4c83-8721-1678e9de9897" providerId="ADAL" clId="{FDBC3644-918D-481B-9299-95ABBA967F22}" dt="2023-01-20T13:25:22.017" v="2410" actId="1076"/>
          <ac:spMkLst>
            <pc:docMk/>
            <pc:sldMk cId="1134360494" sldId="2734"/>
            <ac:spMk id="63" creationId="{CC305A9D-4E74-32A2-A1E8-0A21807EF07D}"/>
          </ac:spMkLst>
        </pc:spChg>
        <pc:spChg chg="mod">
          <ac:chgData name="Verlaet, Egon" userId="efc6419b-ceb6-4c83-8721-1678e9de9897" providerId="ADAL" clId="{FDBC3644-918D-481B-9299-95ABBA967F22}" dt="2023-01-20T13:23:04.976" v="2336"/>
          <ac:spMkLst>
            <pc:docMk/>
            <pc:sldMk cId="1134360494" sldId="2734"/>
            <ac:spMk id="64" creationId="{882ED056-7CE6-5A4B-E0E5-F3698E3EA8DB}"/>
          </ac:spMkLst>
        </pc:spChg>
        <pc:spChg chg="mod">
          <ac:chgData name="Verlaet, Egon" userId="efc6419b-ceb6-4c83-8721-1678e9de9897" providerId="ADAL" clId="{FDBC3644-918D-481B-9299-95ABBA967F22}" dt="2023-01-20T13:24:07.818" v="2391" actId="14100"/>
          <ac:spMkLst>
            <pc:docMk/>
            <pc:sldMk cId="1134360494" sldId="2734"/>
            <ac:spMk id="65" creationId="{A3F9147A-21DD-2FBD-32A1-17B73044FE42}"/>
          </ac:spMkLst>
        </pc:spChg>
        <pc:spChg chg="mod">
          <ac:chgData name="Verlaet, Egon" userId="efc6419b-ceb6-4c83-8721-1678e9de9897" providerId="ADAL" clId="{FDBC3644-918D-481B-9299-95ABBA967F22}" dt="2023-01-20T13:26:22.585" v="2420"/>
          <ac:spMkLst>
            <pc:docMk/>
            <pc:sldMk cId="1134360494" sldId="2734"/>
            <ac:spMk id="73" creationId="{DA2D37E2-DA19-A189-3EE6-B0358F503091}"/>
          </ac:spMkLst>
        </pc:spChg>
        <pc:spChg chg="mod">
          <ac:chgData name="Verlaet, Egon" userId="efc6419b-ceb6-4c83-8721-1678e9de9897" providerId="ADAL" clId="{FDBC3644-918D-481B-9299-95ABBA967F22}" dt="2023-01-20T13:26:22.585" v="2420"/>
          <ac:spMkLst>
            <pc:docMk/>
            <pc:sldMk cId="1134360494" sldId="2734"/>
            <ac:spMk id="74" creationId="{3365C0B9-95C8-83FA-97F8-3A780BDB5E6D}"/>
          </ac:spMkLst>
        </pc:spChg>
        <pc:spChg chg="mod">
          <ac:chgData name="Verlaet, Egon" userId="efc6419b-ceb6-4c83-8721-1678e9de9897" providerId="ADAL" clId="{FDBC3644-918D-481B-9299-95ABBA967F22}" dt="2023-01-20T13:26:22.585" v="2420"/>
          <ac:spMkLst>
            <pc:docMk/>
            <pc:sldMk cId="1134360494" sldId="2734"/>
            <ac:spMk id="75" creationId="{45B84B3E-5EA2-032D-AF93-CBBEEF9C48B7}"/>
          </ac:spMkLst>
        </pc:spChg>
        <pc:spChg chg="mod">
          <ac:chgData name="Verlaet, Egon" userId="efc6419b-ceb6-4c83-8721-1678e9de9897" providerId="ADAL" clId="{FDBC3644-918D-481B-9299-95ABBA967F22}" dt="2023-01-20T13:27:17.840" v="2459" actId="20577"/>
          <ac:spMkLst>
            <pc:docMk/>
            <pc:sldMk cId="1134360494" sldId="2734"/>
            <ac:spMk id="78" creationId="{30789FDB-E6A5-E724-7C8E-06EC2EE21041}"/>
          </ac:spMkLst>
        </pc:spChg>
        <pc:spChg chg="mod">
          <ac:chgData name="Verlaet, Egon" userId="efc6419b-ceb6-4c83-8721-1678e9de9897" providerId="ADAL" clId="{FDBC3644-918D-481B-9299-95ABBA967F22}" dt="2023-01-20T13:26:26.598" v="2421"/>
          <ac:spMkLst>
            <pc:docMk/>
            <pc:sldMk cId="1134360494" sldId="2734"/>
            <ac:spMk id="79" creationId="{C7C947C4-987D-EBCD-E334-C0676554BC9F}"/>
          </ac:spMkLst>
        </pc:spChg>
        <pc:spChg chg="mod">
          <ac:chgData name="Verlaet, Egon" userId="efc6419b-ceb6-4c83-8721-1678e9de9897" providerId="ADAL" clId="{FDBC3644-918D-481B-9299-95ABBA967F22}" dt="2023-01-20T13:27:40.781" v="2462" actId="20577"/>
          <ac:spMkLst>
            <pc:docMk/>
            <pc:sldMk cId="1134360494" sldId="2734"/>
            <ac:spMk id="80" creationId="{AEF6F8AF-128F-D666-BD82-B677EA4516D2}"/>
          </ac:spMkLst>
        </pc:spChg>
        <pc:spChg chg="mod">
          <ac:chgData name="Verlaet, Egon" userId="efc6419b-ceb6-4c83-8721-1678e9de9897" providerId="ADAL" clId="{FDBC3644-918D-481B-9299-95ABBA967F22}" dt="2023-01-20T13:32:52.003" v="2642" actId="404"/>
          <ac:spMkLst>
            <pc:docMk/>
            <pc:sldMk cId="1134360494" sldId="2734"/>
            <ac:spMk id="93" creationId="{A9F61E48-8376-FEA9-646A-9A897E05F6EE}"/>
          </ac:spMkLst>
        </pc:spChg>
        <pc:spChg chg="mod">
          <ac:chgData name="Verlaet, Egon" userId="efc6419b-ceb6-4c83-8721-1678e9de9897" providerId="ADAL" clId="{FDBC3644-918D-481B-9299-95ABBA967F22}" dt="2023-01-20T13:29:42.621" v="2476"/>
          <ac:spMkLst>
            <pc:docMk/>
            <pc:sldMk cId="1134360494" sldId="2734"/>
            <ac:spMk id="94" creationId="{B877C43B-276E-AD54-7BD6-7F2663B96797}"/>
          </ac:spMkLst>
        </pc:spChg>
        <pc:spChg chg="mod">
          <ac:chgData name="Verlaet, Egon" userId="efc6419b-ceb6-4c83-8721-1678e9de9897" providerId="ADAL" clId="{FDBC3644-918D-481B-9299-95ABBA967F22}" dt="2023-01-20T13:31:08.700" v="2568" actId="20577"/>
          <ac:spMkLst>
            <pc:docMk/>
            <pc:sldMk cId="1134360494" sldId="2734"/>
            <ac:spMk id="95" creationId="{BFBB1403-CCA3-FC2E-1386-CE5FF763A163}"/>
          </ac:spMkLst>
        </pc:spChg>
        <pc:spChg chg="mod">
          <ac:chgData name="Verlaet, Egon" userId="efc6419b-ceb6-4c83-8721-1678e9de9897" providerId="ADAL" clId="{FDBC3644-918D-481B-9299-95ABBA967F22}" dt="2023-01-20T15:29:59.554" v="4064" actId="20577"/>
          <ac:spMkLst>
            <pc:docMk/>
            <pc:sldMk cId="1134360494" sldId="2734"/>
            <ac:spMk id="98" creationId="{E728CA83-CB5B-D3D1-FB65-E28F86E373AF}"/>
          </ac:spMkLst>
        </pc:spChg>
        <pc:spChg chg="mod">
          <ac:chgData name="Verlaet, Egon" userId="efc6419b-ceb6-4c83-8721-1678e9de9897" providerId="ADAL" clId="{FDBC3644-918D-481B-9299-95ABBA967F22}" dt="2023-01-20T13:31:14.165" v="2569"/>
          <ac:spMkLst>
            <pc:docMk/>
            <pc:sldMk cId="1134360494" sldId="2734"/>
            <ac:spMk id="99" creationId="{45C1956D-0619-1719-8122-10AD090703EA}"/>
          </ac:spMkLst>
        </pc:spChg>
        <pc:spChg chg="mod">
          <ac:chgData name="Verlaet, Egon" userId="efc6419b-ceb6-4c83-8721-1678e9de9897" providerId="ADAL" clId="{FDBC3644-918D-481B-9299-95ABBA967F22}" dt="2023-01-20T13:31:14.165" v="2569"/>
          <ac:spMkLst>
            <pc:docMk/>
            <pc:sldMk cId="1134360494" sldId="2734"/>
            <ac:spMk id="100" creationId="{B6755542-C9D6-AA70-387E-A5BED2215088}"/>
          </ac:spMkLst>
        </pc:spChg>
        <pc:spChg chg="mod">
          <ac:chgData name="Verlaet, Egon" userId="efc6419b-ceb6-4c83-8721-1678e9de9897" providerId="ADAL" clId="{FDBC3644-918D-481B-9299-95ABBA967F22}" dt="2023-01-20T13:36:03.764" v="2857" actId="20577"/>
          <ac:spMkLst>
            <pc:docMk/>
            <pc:sldMk cId="1134360494" sldId="2734"/>
            <ac:spMk id="103" creationId="{DE2771A1-62B7-385B-0955-A3F965B4D620}"/>
          </ac:spMkLst>
        </pc:spChg>
        <pc:spChg chg="mod">
          <ac:chgData name="Verlaet, Egon" userId="efc6419b-ceb6-4c83-8721-1678e9de9897" providerId="ADAL" clId="{FDBC3644-918D-481B-9299-95ABBA967F22}" dt="2023-01-20T13:35:02.780" v="2804"/>
          <ac:spMkLst>
            <pc:docMk/>
            <pc:sldMk cId="1134360494" sldId="2734"/>
            <ac:spMk id="104" creationId="{4B7C8976-288E-E3CC-AD04-F97B75E08122}"/>
          </ac:spMkLst>
        </pc:spChg>
        <pc:spChg chg="mod">
          <ac:chgData name="Verlaet, Egon" userId="efc6419b-ceb6-4c83-8721-1678e9de9897" providerId="ADAL" clId="{FDBC3644-918D-481B-9299-95ABBA967F22}" dt="2023-01-20T13:36:42.428" v="2912" actId="20577"/>
          <ac:spMkLst>
            <pc:docMk/>
            <pc:sldMk cId="1134360494" sldId="2734"/>
            <ac:spMk id="105" creationId="{FD4C9F14-1CB7-54C6-B06A-2B4583197281}"/>
          </ac:spMkLst>
        </pc:spChg>
        <pc:spChg chg="mod">
          <ac:chgData name="Verlaet, Egon" userId="efc6419b-ceb6-4c83-8721-1678e9de9897" providerId="ADAL" clId="{FDBC3644-918D-481B-9299-95ABBA967F22}" dt="2023-01-20T13:36:36.947" v="2910" actId="14100"/>
          <ac:spMkLst>
            <pc:docMk/>
            <pc:sldMk cId="1134360494" sldId="2734"/>
            <ac:spMk id="114" creationId="{87B66F42-8A94-681C-88CC-32D8DC6FCB91}"/>
          </ac:spMkLst>
        </pc:spChg>
        <pc:spChg chg="mod">
          <ac:chgData name="Verlaet, Egon" userId="efc6419b-ceb6-4c83-8721-1678e9de9897" providerId="ADAL" clId="{FDBC3644-918D-481B-9299-95ABBA967F22}" dt="2023-01-20T13:36:10.585" v="2858"/>
          <ac:spMkLst>
            <pc:docMk/>
            <pc:sldMk cId="1134360494" sldId="2734"/>
            <ac:spMk id="115" creationId="{41F7F635-5331-03AD-2587-731D6C20DF64}"/>
          </ac:spMkLst>
        </pc:spChg>
        <pc:spChg chg="mod">
          <ac:chgData name="Verlaet, Egon" userId="efc6419b-ceb6-4c83-8721-1678e9de9897" providerId="ADAL" clId="{FDBC3644-918D-481B-9299-95ABBA967F22}" dt="2023-01-20T13:36:16.189" v="2861" actId="20577"/>
          <ac:spMkLst>
            <pc:docMk/>
            <pc:sldMk cId="1134360494" sldId="2734"/>
            <ac:spMk id="116" creationId="{48759B3E-EEA7-012A-D5F2-956E7F5F382B}"/>
          </ac:spMkLst>
        </pc:spChg>
        <pc:spChg chg="mod">
          <ac:chgData name="Verlaet, Egon" userId="efc6419b-ceb6-4c83-8721-1678e9de9897" providerId="ADAL" clId="{FDBC3644-918D-481B-9299-95ABBA967F22}" dt="2023-01-20T13:39:49.059" v="3009" actId="207"/>
          <ac:spMkLst>
            <pc:docMk/>
            <pc:sldMk cId="1134360494" sldId="2734"/>
            <ac:spMk id="127" creationId="{C62C3E28-30DE-56B2-DBA8-6E2367AFDB0A}"/>
          </ac:spMkLst>
        </pc:spChg>
        <pc:spChg chg="mod">
          <ac:chgData name="Verlaet, Egon" userId="efc6419b-ceb6-4c83-8721-1678e9de9897" providerId="ADAL" clId="{FDBC3644-918D-481B-9299-95ABBA967F22}" dt="2023-01-20T13:38:29.533" v="2924"/>
          <ac:spMkLst>
            <pc:docMk/>
            <pc:sldMk cId="1134360494" sldId="2734"/>
            <ac:spMk id="128" creationId="{7A642831-B461-0321-E1F4-3B9A37D68136}"/>
          </ac:spMkLst>
        </pc:spChg>
        <pc:spChg chg="mod">
          <ac:chgData name="Verlaet, Egon" userId="efc6419b-ceb6-4c83-8721-1678e9de9897" providerId="ADAL" clId="{FDBC3644-918D-481B-9299-95ABBA967F22}" dt="2023-01-20T13:39:31.535" v="3006" actId="20577"/>
          <ac:spMkLst>
            <pc:docMk/>
            <pc:sldMk cId="1134360494" sldId="2734"/>
            <ac:spMk id="129" creationId="{0E1B767D-D3B5-9834-58A3-40148E6CE056}"/>
          </ac:spMkLst>
        </pc:spChg>
        <pc:spChg chg="mod">
          <ac:chgData name="Verlaet, Egon" userId="efc6419b-ceb6-4c83-8721-1678e9de9897" providerId="ADAL" clId="{FDBC3644-918D-481B-9299-95ABBA967F22}" dt="2023-01-20T13:40:43.492" v="3099" actId="207"/>
          <ac:spMkLst>
            <pc:docMk/>
            <pc:sldMk cId="1134360494" sldId="2734"/>
            <ac:spMk id="132" creationId="{9A58657F-1661-2648-C018-2599AD45DB4C}"/>
          </ac:spMkLst>
        </pc:spChg>
        <pc:spChg chg="mod">
          <ac:chgData name="Verlaet, Egon" userId="efc6419b-ceb6-4c83-8721-1678e9de9897" providerId="ADAL" clId="{FDBC3644-918D-481B-9299-95ABBA967F22}" dt="2023-01-20T13:40:01.637" v="3010"/>
          <ac:spMkLst>
            <pc:docMk/>
            <pc:sldMk cId="1134360494" sldId="2734"/>
            <ac:spMk id="133" creationId="{E2DBCD11-C724-F9E5-F2E4-E0EA3EAC6670}"/>
          </ac:spMkLst>
        </pc:spChg>
        <pc:spChg chg="mod">
          <ac:chgData name="Verlaet, Egon" userId="efc6419b-ceb6-4c83-8721-1678e9de9897" providerId="ADAL" clId="{FDBC3644-918D-481B-9299-95ABBA967F22}" dt="2023-01-20T13:40:06.317" v="3014" actId="20577"/>
          <ac:spMkLst>
            <pc:docMk/>
            <pc:sldMk cId="1134360494" sldId="2734"/>
            <ac:spMk id="134" creationId="{0C1E3966-1E86-1748-F0B7-E783BF470167}"/>
          </ac:spMkLst>
        </pc:spChg>
        <pc:spChg chg="mod">
          <ac:chgData name="Verlaet, Egon" userId="efc6419b-ceb6-4c83-8721-1678e9de9897" providerId="ADAL" clId="{FDBC3644-918D-481B-9299-95ABBA967F22}" dt="2023-01-20T13:42:08.430" v="3136" actId="20577"/>
          <ac:spMkLst>
            <pc:docMk/>
            <pc:sldMk cId="1134360494" sldId="2734"/>
            <ac:spMk id="143" creationId="{7AE312A0-00EF-860D-736C-8364E120CAB1}"/>
          </ac:spMkLst>
        </pc:spChg>
        <pc:spChg chg="mod">
          <ac:chgData name="Verlaet, Egon" userId="efc6419b-ceb6-4c83-8721-1678e9de9897" providerId="ADAL" clId="{FDBC3644-918D-481B-9299-95ABBA967F22}" dt="2023-01-20T13:41:50.267" v="3107"/>
          <ac:spMkLst>
            <pc:docMk/>
            <pc:sldMk cId="1134360494" sldId="2734"/>
            <ac:spMk id="144" creationId="{0F2A2DDB-2BEB-2EE9-D7B6-1A1927DB3E3D}"/>
          </ac:spMkLst>
        </pc:spChg>
        <pc:spChg chg="mod">
          <ac:chgData name="Verlaet, Egon" userId="efc6419b-ceb6-4c83-8721-1678e9de9897" providerId="ADAL" clId="{FDBC3644-918D-481B-9299-95ABBA967F22}" dt="2023-01-20T13:42:14.342" v="3138" actId="20577"/>
          <ac:spMkLst>
            <pc:docMk/>
            <pc:sldMk cId="1134360494" sldId="2734"/>
            <ac:spMk id="145" creationId="{2AF195A5-716A-7242-F939-782623F6D596}"/>
          </ac:spMkLst>
        </pc:spChg>
        <pc:spChg chg="mod">
          <ac:chgData name="Verlaet, Egon" userId="efc6419b-ceb6-4c83-8721-1678e9de9897" providerId="ADAL" clId="{FDBC3644-918D-481B-9299-95ABBA967F22}" dt="2023-01-20T13:43:09.150" v="3179" actId="20577"/>
          <ac:spMkLst>
            <pc:docMk/>
            <pc:sldMk cId="1134360494" sldId="2734"/>
            <ac:spMk id="154" creationId="{53ED76D3-FA80-95B8-49FC-8AEA399CC4E3}"/>
          </ac:spMkLst>
        </pc:spChg>
        <pc:spChg chg="mod">
          <ac:chgData name="Verlaet, Egon" userId="efc6419b-ceb6-4c83-8721-1678e9de9897" providerId="ADAL" clId="{FDBC3644-918D-481B-9299-95ABBA967F22}" dt="2023-01-20T13:42:43.680" v="3147"/>
          <ac:spMkLst>
            <pc:docMk/>
            <pc:sldMk cId="1134360494" sldId="2734"/>
            <ac:spMk id="155" creationId="{52937FBB-914C-9B54-B143-FC2D43B89FA0}"/>
          </ac:spMkLst>
        </pc:spChg>
        <pc:spChg chg="mod">
          <ac:chgData name="Verlaet, Egon" userId="efc6419b-ceb6-4c83-8721-1678e9de9897" providerId="ADAL" clId="{FDBC3644-918D-481B-9299-95ABBA967F22}" dt="2023-01-20T13:42:55.740" v="3152" actId="20577"/>
          <ac:spMkLst>
            <pc:docMk/>
            <pc:sldMk cId="1134360494" sldId="2734"/>
            <ac:spMk id="156" creationId="{A0CDEC39-4A7B-963E-D4B3-5EBC6390BCE3}"/>
          </ac:spMkLst>
        </pc:spChg>
        <pc:spChg chg="mod">
          <ac:chgData name="Verlaet, Egon" userId="efc6419b-ceb6-4c83-8721-1678e9de9897" providerId="ADAL" clId="{FDBC3644-918D-481B-9299-95ABBA967F22}" dt="2023-01-20T13:43:13.860" v="3187" actId="20577"/>
          <ac:spMkLst>
            <pc:docMk/>
            <pc:sldMk cId="1134360494" sldId="2734"/>
            <ac:spMk id="159" creationId="{5E85CF2D-2467-3C35-4C08-65AE3FA9CBE2}"/>
          </ac:spMkLst>
        </pc:spChg>
        <pc:spChg chg="mod">
          <ac:chgData name="Verlaet, Egon" userId="efc6419b-ceb6-4c83-8721-1678e9de9897" providerId="ADAL" clId="{FDBC3644-918D-481B-9299-95ABBA967F22}" dt="2023-01-20T13:42:48.005" v="3149"/>
          <ac:spMkLst>
            <pc:docMk/>
            <pc:sldMk cId="1134360494" sldId="2734"/>
            <ac:spMk id="160" creationId="{0AC804A8-8EBC-635F-C5F8-CA3126F25C7A}"/>
          </ac:spMkLst>
        </pc:spChg>
        <pc:spChg chg="mod">
          <ac:chgData name="Verlaet, Egon" userId="efc6419b-ceb6-4c83-8721-1678e9de9897" providerId="ADAL" clId="{FDBC3644-918D-481B-9299-95ABBA967F22}" dt="2023-01-20T13:42:58.910" v="3154" actId="20577"/>
          <ac:spMkLst>
            <pc:docMk/>
            <pc:sldMk cId="1134360494" sldId="2734"/>
            <ac:spMk id="161" creationId="{C7D1D13C-ACF0-372C-826D-D50CFF594B36}"/>
          </ac:spMkLst>
        </pc:spChg>
        <pc:grpChg chg="add mod">
          <ac:chgData name="Verlaet, Egon" userId="efc6419b-ceb6-4c83-8721-1678e9de9897" providerId="ADAL" clId="{FDBC3644-918D-481B-9299-95ABBA967F22}" dt="2023-01-20T13:16:00.404" v="1930" actId="164"/>
          <ac:grpSpMkLst>
            <pc:docMk/>
            <pc:sldMk cId="1134360494" sldId="2734"/>
            <ac:grpSpMk id="49" creationId="{081494C7-7611-C5E1-1247-775B5174A3A3}"/>
          </ac:grpSpMkLst>
        </pc:grpChg>
        <pc:grpChg chg="add mod">
          <ac:chgData name="Verlaet, Egon" userId="efc6419b-ceb6-4c83-8721-1678e9de9897" providerId="ADAL" clId="{FDBC3644-918D-481B-9299-95ABBA967F22}" dt="2023-01-20T13:31:18.026" v="2570" actId="1076"/>
          <ac:grpSpMkLst>
            <pc:docMk/>
            <pc:sldMk cId="1134360494" sldId="2734"/>
            <ac:grpSpMk id="50" creationId="{E4B414DF-EA32-F58F-6881-5E750EB2E4A7}"/>
          </ac:grpSpMkLst>
        </pc:grpChg>
        <pc:grpChg chg="add mod">
          <ac:chgData name="Verlaet, Egon" userId="efc6419b-ceb6-4c83-8721-1678e9de9897" providerId="ADAL" clId="{FDBC3644-918D-481B-9299-95ABBA967F22}" dt="2023-01-20T13:19:32.586" v="2112" actId="1076"/>
          <ac:grpSpMkLst>
            <pc:docMk/>
            <pc:sldMk cId="1134360494" sldId="2734"/>
            <ac:grpSpMk id="51" creationId="{651411BE-CB16-AE4B-F187-49E736227F50}"/>
          </ac:grpSpMkLst>
        </pc:grpChg>
        <pc:grpChg chg="mod">
          <ac:chgData name="Verlaet, Egon" userId="efc6419b-ceb6-4c83-8721-1678e9de9897" providerId="ADAL" clId="{FDBC3644-918D-481B-9299-95ABBA967F22}" dt="2023-01-20T13:16:02.850" v="1931"/>
          <ac:grpSpMkLst>
            <pc:docMk/>
            <pc:sldMk cId="1134360494" sldId="2734"/>
            <ac:grpSpMk id="52" creationId="{4307CBFD-EF9B-9C05-1E73-B0F82C901D1C}"/>
          </ac:grpSpMkLst>
        </pc:grpChg>
        <pc:grpChg chg="add mod">
          <ac:chgData name="Verlaet, Egon" userId="efc6419b-ceb6-4c83-8721-1678e9de9897" providerId="ADAL" clId="{FDBC3644-918D-481B-9299-95ABBA967F22}" dt="2023-01-20T13:19:42.538" v="2113" actId="1076"/>
          <ac:grpSpMkLst>
            <pc:docMk/>
            <pc:sldMk cId="1134360494" sldId="2734"/>
            <ac:grpSpMk id="56" creationId="{2BA70864-3F9E-5047-EF02-296781894918}"/>
          </ac:grpSpMkLst>
        </pc:grpChg>
        <pc:grpChg chg="mod">
          <ac:chgData name="Verlaet, Egon" userId="efc6419b-ceb6-4c83-8721-1678e9de9897" providerId="ADAL" clId="{FDBC3644-918D-481B-9299-95ABBA967F22}" dt="2023-01-20T13:17:56.317" v="2046"/>
          <ac:grpSpMkLst>
            <pc:docMk/>
            <pc:sldMk cId="1134360494" sldId="2734"/>
            <ac:grpSpMk id="57" creationId="{D8273102-E3F0-E190-B9C9-5AC26BFF330A}"/>
          </ac:grpSpMkLst>
        </pc:grpChg>
        <pc:grpChg chg="add mod">
          <ac:chgData name="Verlaet, Egon" userId="efc6419b-ceb6-4c83-8721-1678e9de9897" providerId="ADAL" clId="{FDBC3644-918D-481B-9299-95ABBA967F22}" dt="2023-01-20T13:43:43.809" v="3190" actId="164"/>
          <ac:grpSpMkLst>
            <pc:docMk/>
            <pc:sldMk cId="1134360494" sldId="2734"/>
            <ac:grpSpMk id="61" creationId="{E48B8FAE-44D9-F1ED-1822-75805AFA5E97}"/>
          </ac:grpSpMkLst>
        </pc:grpChg>
        <pc:grpChg chg="mod">
          <ac:chgData name="Verlaet, Egon" userId="efc6419b-ceb6-4c83-8721-1678e9de9897" providerId="ADAL" clId="{FDBC3644-918D-481B-9299-95ABBA967F22}" dt="2023-01-20T13:23:04.976" v="2336"/>
          <ac:grpSpMkLst>
            <pc:docMk/>
            <pc:sldMk cId="1134360494" sldId="2734"/>
            <ac:grpSpMk id="62" creationId="{C8BC2424-1309-242F-82D8-2096643EEBDA}"/>
          </ac:grpSpMkLst>
        </pc:grpChg>
        <pc:grpChg chg="add mod">
          <ac:chgData name="Verlaet, Egon" userId="efc6419b-ceb6-4c83-8721-1678e9de9897" providerId="ADAL" clId="{FDBC3644-918D-481B-9299-95ABBA967F22}" dt="2023-01-20T13:26:22.585" v="2420"/>
          <ac:grpSpMkLst>
            <pc:docMk/>
            <pc:sldMk cId="1134360494" sldId="2734"/>
            <ac:grpSpMk id="71" creationId="{EC5F64FE-BD1A-0D96-A497-9F9254B29CFA}"/>
          </ac:grpSpMkLst>
        </pc:grpChg>
        <pc:grpChg chg="mod">
          <ac:chgData name="Verlaet, Egon" userId="efc6419b-ceb6-4c83-8721-1678e9de9897" providerId="ADAL" clId="{FDBC3644-918D-481B-9299-95ABBA967F22}" dt="2023-01-20T13:26:22.585" v="2420"/>
          <ac:grpSpMkLst>
            <pc:docMk/>
            <pc:sldMk cId="1134360494" sldId="2734"/>
            <ac:grpSpMk id="72" creationId="{8FA4BC10-B41F-45D0-C603-E7E4B36C006A}"/>
          </ac:grpSpMkLst>
        </pc:grpChg>
        <pc:grpChg chg="add mod">
          <ac:chgData name="Verlaet, Egon" userId="efc6419b-ceb6-4c83-8721-1678e9de9897" providerId="ADAL" clId="{FDBC3644-918D-481B-9299-95ABBA967F22}" dt="2023-01-20T13:44:02.028" v="3193" actId="164"/>
          <ac:grpSpMkLst>
            <pc:docMk/>
            <pc:sldMk cId="1134360494" sldId="2734"/>
            <ac:grpSpMk id="76" creationId="{C742455B-7298-FC5F-8387-162D12ED636C}"/>
          </ac:grpSpMkLst>
        </pc:grpChg>
        <pc:grpChg chg="mod">
          <ac:chgData name="Verlaet, Egon" userId="efc6419b-ceb6-4c83-8721-1678e9de9897" providerId="ADAL" clId="{FDBC3644-918D-481B-9299-95ABBA967F22}" dt="2023-01-20T13:26:26.598" v="2421"/>
          <ac:grpSpMkLst>
            <pc:docMk/>
            <pc:sldMk cId="1134360494" sldId="2734"/>
            <ac:grpSpMk id="77" creationId="{F031DE51-3C96-7718-E1F1-45F0E7F1A0C8}"/>
          </ac:grpSpMkLst>
        </pc:grpChg>
        <pc:grpChg chg="add del mod">
          <ac:chgData name="Verlaet, Egon" userId="efc6419b-ceb6-4c83-8721-1678e9de9897" providerId="ADAL" clId="{FDBC3644-918D-481B-9299-95ABBA967F22}" dt="2023-01-20T13:44:08.492" v="3195" actId="164"/>
          <ac:grpSpMkLst>
            <pc:docMk/>
            <pc:sldMk cId="1134360494" sldId="2734"/>
            <ac:grpSpMk id="91" creationId="{46FBAE8B-35A7-3BC7-A8CE-3BC754C15A66}"/>
          </ac:grpSpMkLst>
        </pc:grpChg>
        <pc:grpChg chg="mod">
          <ac:chgData name="Verlaet, Egon" userId="efc6419b-ceb6-4c83-8721-1678e9de9897" providerId="ADAL" clId="{FDBC3644-918D-481B-9299-95ABBA967F22}" dt="2023-01-20T13:29:42.621" v="2476"/>
          <ac:grpSpMkLst>
            <pc:docMk/>
            <pc:sldMk cId="1134360494" sldId="2734"/>
            <ac:grpSpMk id="92" creationId="{FAB9F59F-6CA3-1439-22FF-296EAC86A214}"/>
          </ac:grpSpMkLst>
        </pc:grpChg>
        <pc:grpChg chg="add mod">
          <ac:chgData name="Verlaet, Egon" userId="efc6419b-ceb6-4c83-8721-1678e9de9897" providerId="ADAL" clId="{FDBC3644-918D-481B-9299-95ABBA967F22}" dt="2023-01-20T13:43:36.305" v="3189" actId="164"/>
          <ac:grpSpMkLst>
            <pc:docMk/>
            <pc:sldMk cId="1134360494" sldId="2734"/>
            <ac:grpSpMk id="96" creationId="{578E2747-26E2-0D15-5DF3-872B1EBDECC5}"/>
          </ac:grpSpMkLst>
        </pc:grpChg>
        <pc:grpChg chg="mod">
          <ac:chgData name="Verlaet, Egon" userId="efc6419b-ceb6-4c83-8721-1678e9de9897" providerId="ADAL" clId="{FDBC3644-918D-481B-9299-95ABBA967F22}" dt="2023-01-20T13:31:14.165" v="2569"/>
          <ac:grpSpMkLst>
            <pc:docMk/>
            <pc:sldMk cId="1134360494" sldId="2734"/>
            <ac:grpSpMk id="97" creationId="{2EF6DED1-A5A7-9166-2827-4483EF44CB9D}"/>
          </ac:grpSpMkLst>
        </pc:grpChg>
        <pc:grpChg chg="add mod">
          <ac:chgData name="Verlaet, Egon" userId="efc6419b-ceb6-4c83-8721-1678e9de9897" providerId="ADAL" clId="{FDBC3644-918D-481B-9299-95ABBA967F22}" dt="2023-01-20T13:43:57.136" v="3192" actId="164"/>
          <ac:grpSpMkLst>
            <pc:docMk/>
            <pc:sldMk cId="1134360494" sldId="2734"/>
            <ac:grpSpMk id="101" creationId="{34A2421D-AE42-4A11-24A6-11059BFF6D8D}"/>
          </ac:grpSpMkLst>
        </pc:grpChg>
        <pc:grpChg chg="mod">
          <ac:chgData name="Verlaet, Egon" userId="efc6419b-ceb6-4c83-8721-1678e9de9897" providerId="ADAL" clId="{FDBC3644-918D-481B-9299-95ABBA967F22}" dt="2023-01-20T13:35:02.780" v="2804"/>
          <ac:grpSpMkLst>
            <pc:docMk/>
            <pc:sldMk cId="1134360494" sldId="2734"/>
            <ac:grpSpMk id="102" creationId="{ADCE15FB-3281-C947-B5FA-55A6E96AB556}"/>
          </ac:grpSpMkLst>
        </pc:grpChg>
        <pc:grpChg chg="add mod">
          <ac:chgData name="Verlaet, Egon" userId="efc6419b-ceb6-4c83-8721-1678e9de9897" providerId="ADAL" clId="{FDBC3644-918D-481B-9299-95ABBA967F22}" dt="2023-01-20T13:43:48.997" v="3191" actId="164"/>
          <ac:grpSpMkLst>
            <pc:docMk/>
            <pc:sldMk cId="1134360494" sldId="2734"/>
            <ac:grpSpMk id="112" creationId="{CE546A8A-9776-6C3B-C65E-0B2F7641313B}"/>
          </ac:grpSpMkLst>
        </pc:grpChg>
        <pc:grpChg chg="mod">
          <ac:chgData name="Verlaet, Egon" userId="efc6419b-ceb6-4c83-8721-1678e9de9897" providerId="ADAL" clId="{FDBC3644-918D-481B-9299-95ABBA967F22}" dt="2023-01-20T13:36:10.585" v="2858"/>
          <ac:grpSpMkLst>
            <pc:docMk/>
            <pc:sldMk cId="1134360494" sldId="2734"/>
            <ac:grpSpMk id="113" creationId="{5F6416C0-6411-531B-B2AF-FA1FA09A43FE}"/>
          </ac:grpSpMkLst>
        </pc:grpChg>
        <pc:grpChg chg="add mod">
          <ac:chgData name="Verlaet, Egon" userId="efc6419b-ceb6-4c83-8721-1678e9de9897" providerId="ADAL" clId="{FDBC3644-918D-481B-9299-95ABBA967F22}" dt="2023-01-20T13:44:15.294" v="3196" actId="164"/>
          <ac:grpSpMkLst>
            <pc:docMk/>
            <pc:sldMk cId="1134360494" sldId="2734"/>
            <ac:grpSpMk id="125" creationId="{8FFB8AEE-1C05-555F-A606-46C03537BCA7}"/>
          </ac:grpSpMkLst>
        </pc:grpChg>
        <pc:grpChg chg="mod">
          <ac:chgData name="Verlaet, Egon" userId="efc6419b-ceb6-4c83-8721-1678e9de9897" providerId="ADAL" clId="{FDBC3644-918D-481B-9299-95ABBA967F22}" dt="2023-01-20T13:38:29.533" v="2924"/>
          <ac:grpSpMkLst>
            <pc:docMk/>
            <pc:sldMk cId="1134360494" sldId="2734"/>
            <ac:grpSpMk id="126" creationId="{4EA3E628-6340-7926-C91F-F189B7C48564}"/>
          </ac:grpSpMkLst>
        </pc:grpChg>
        <pc:grpChg chg="add mod">
          <ac:chgData name="Verlaet, Egon" userId="efc6419b-ceb6-4c83-8721-1678e9de9897" providerId="ADAL" clId="{FDBC3644-918D-481B-9299-95ABBA967F22}" dt="2023-01-20T13:40:04.074" v="3011" actId="1076"/>
          <ac:grpSpMkLst>
            <pc:docMk/>
            <pc:sldMk cId="1134360494" sldId="2734"/>
            <ac:grpSpMk id="130" creationId="{679C541C-549D-EB9D-9DD5-EE2680824B8F}"/>
          </ac:grpSpMkLst>
        </pc:grpChg>
        <pc:grpChg chg="mod">
          <ac:chgData name="Verlaet, Egon" userId="efc6419b-ceb6-4c83-8721-1678e9de9897" providerId="ADAL" clId="{FDBC3644-918D-481B-9299-95ABBA967F22}" dt="2023-01-20T13:40:01.637" v="3010"/>
          <ac:grpSpMkLst>
            <pc:docMk/>
            <pc:sldMk cId="1134360494" sldId="2734"/>
            <ac:grpSpMk id="131" creationId="{82D8EC14-065E-47DB-BFCB-570D36A5B436}"/>
          </ac:grpSpMkLst>
        </pc:grpChg>
        <pc:grpChg chg="add mod">
          <ac:chgData name="Verlaet, Egon" userId="efc6419b-ceb6-4c83-8721-1678e9de9897" providerId="ADAL" clId="{FDBC3644-918D-481B-9299-95ABBA967F22}" dt="2023-01-20T13:44:20.892" v="3197" actId="164"/>
          <ac:grpSpMkLst>
            <pc:docMk/>
            <pc:sldMk cId="1134360494" sldId="2734"/>
            <ac:grpSpMk id="141" creationId="{259EC0A4-E6FD-20A1-CD0A-9ED3E206C653}"/>
          </ac:grpSpMkLst>
        </pc:grpChg>
        <pc:grpChg chg="mod">
          <ac:chgData name="Verlaet, Egon" userId="efc6419b-ceb6-4c83-8721-1678e9de9897" providerId="ADAL" clId="{FDBC3644-918D-481B-9299-95ABBA967F22}" dt="2023-01-20T13:41:50.267" v="3107"/>
          <ac:grpSpMkLst>
            <pc:docMk/>
            <pc:sldMk cId="1134360494" sldId="2734"/>
            <ac:grpSpMk id="142" creationId="{AF09E9F1-E891-1B61-B8D1-D7DF2C4CECE2}"/>
          </ac:grpSpMkLst>
        </pc:grpChg>
        <pc:grpChg chg="add mod">
          <ac:chgData name="Verlaet, Egon" userId="efc6419b-ceb6-4c83-8721-1678e9de9897" providerId="ADAL" clId="{FDBC3644-918D-481B-9299-95ABBA967F22}" dt="2023-01-20T13:44:27.876" v="3198" actId="164"/>
          <ac:grpSpMkLst>
            <pc:docMk/>
            <pc:sldMk cId="1134360494" sldId="2734"/>
            <ac:grpSpMk id="152" creationId="{5ECC79C1-9445-3714-F0A8-C1A78B2EC229}"/>
          </ac:grpSpMkLst>
        </pc:grpChg>
        <pc:grpChg chg="mod">
          <ac:chgData name="Verlaet, Egon" userId="efc6419b-ceb6-4c83-8721-1678e9de9897" providerId="ADAL" clId="{FDBC3644-918D-481B-9299-95ABBA967F22}" dt="2023-01-20T13:42:43.680" v="3147"/>
          <ac:grpSpMkLst>
            <pc:docMk/>
            <pc:sldMk cId="1134360494" sldId="2734"/>
            <ac:grpSpMk id="153" creationId="{4975BEC1-2D83-CC2F-F6A6-191CDEACD9FB}"/>
          </ac:grpSpMkLst>
        </pc:grpChg>
        <pc:grpChg chg="add mod">
          <ac:chgData name="Verlaet, Egon" userId="efc6419b-ceb6-4c83-8721-1678e9de9897" providerId="ADAL" clId="{FDBC3644-918D-481B-9299-95ABBA967F22}" dt="2023-01-20T13:44:31.269" v="3199" actId="164"/>
          <ac:grpSpMkLst>
            <pc:docMk/>
            <pc:sldMk cId="1134360494" sldId="2734"/>
            <ac:grpSpMk id="157" creationId="{3AB4E260-7DA4-35E5-E684-F88F6021A5B0}"/>
          </ac:grpSpMkLst>
        </pc:grpChg>
        <pc:grpChg chg="mod">
          <ac:chgData name="Verlaet, Egon" userId="efc6419b-ceb6-4c83-8721-1678e9de9897" providerId="ADAL" clId="{FDBC3644-918D-481B-9299-95ABBA967F22}" dt="2023-01-20T13:42:48.005" v="3149"/>
          <ac:grpSpMkLst>
            <pc:docMk/>
            <pc:sldMk cId="1134360494" sldId="2734"/>
            <ac:grpSpMk id="158" creationId="{4C57D5E1-884E-D80D-4ED7-15637B8BCDE1}"/>
          </ac:grpSpMkLst>
        </pc:grpChg>
        <pc:grpChg chg="add mod">
          <ac:chgData name="Verlaet, Egon" userId="efc6419b-ceb6-4c83-8721-1678e9de9897" providerId="ADAL" clId="{FDBC3644-918D-481B-9299-95ABBA967F22}" dt="2023-01-20T13:43:36.305" v="3189" actId="164"/>
          <ac:grpSpMkLst>
            <pc:docMk/>
            <pc:sldMk cId="1134360494" sldId="2734"/>
            <ac:grpSpMk id="162" creationId="{6F0C9802-358B-A2AE-EA65-06F2C9F23F99}"/>
          </ac:grpSpMkLst>
        </pc:grpChg>
        <pc:grpChg chg="add mod">
          <ac:chgData name="Verlaet, Egon" userId="efc6419b-ceb6-4c83-8721-1678e9de9897" providerId="ADAL" clId="{FDBC3644-918D-481B-9299-95ABBA967F22}" dt="2023-01-20T13:43:43.809" v="3190" actId="164"/>
          <ac:grpSpMkLst>
            <pc:docMk/>
            <pc:sldMk cId="1134360494" sldId="2734"/>
            <ac:grpSpMk id="163" creationId="{464867EA-A68D-ECB0-3CEB-294EC3E66D03}"/>
          </ac:grpSpMkLst>
        </pc:grpChg>
        <pc:grpChg chg="add mod">
          <ac:chgData name="Verlaet, Egon" userId="efc6419b-ceb6-4c83-8721-1678e9de9897" providerId="ADAL" clId="{FDBC3644-918D-481B-9299-95ABBA967F22}" dt="2023-01-20T13:43:48.997" v="3191" actId="164"/>
          <ac:grpSpMkLst>
            <pc:docMk/>
            <pc:sldMk cId="1134360494" sldId="2734"/>
            <ac:grpSpMk id="164" creationId="{ACC67A9D-7FC0-9287-F12E-EA7E2D8D88F4}"/>
          </ac:grpSpMkLst>
        </pc:grpChg>
        <pc:grpChg chg="add mod">
          <ac:chgData name="Verlaet, Egon" userId="efc6419b-ceb6-4c83-8721-1678e9de9897" providerId="ADAL" clId="{FDBC3644-918D-481B-9299-95ABBA967F22}" dt="2023-01-20T13:43:57.136" v="3192" actId="164"/>
          <ac:grpSpMkLst>
            <pc:docMk/>
            <pc:sldMk cId="1134360494" sldId="2734"/>
            <ac:grpSpMk id="165" creationId="{E11A8E75-8E21-C90B-6C04-A636CCBA5515}"/>
          </ac:grpSpMkLst>
        </pc:grpChg>
        <pc:grpChg chg="add mod">
          <ac:chgData name="Verlaet, Egon" userId="efc6419b-ceb6-4c83-8721-1678e9de9897" providerId="ADAL" clId="{FDBC3644-918D-481B-9299-95ABBA967F22}" dt="2023-01-20T13:44:02.028" v="3193" actId="164"/>
          <ac:grpSpMkLst>
            <pc:docMk/>
            <pc:sldMk cId="1134360494" sldId="2734"/>
            <ac:grpSpMk id="166" creationId="{8B099758-A578-1281-1116-EA6FC7137812}"/>
          </ac:grpSpMkLst>
        </pc:grpChg>
        <pc:grpChg chg="add mod">
          <ac:chgData name="Verlaet, Egon" userId="efc6419b-ceb6-4c83-8721-1678e9de9897" providerId="ADAL" clId="{FDBC3644-918D-481B-9299-95ABBA967F22}" dt="2023-01-20T13:44:08.492" v="3195" actId="164"/>
          <ac:grpSpMkLst>
            <pc:docMk/>
            <pc:sldMk cId="1134360494" sldId="2734"/>
            <ac:grpSpMk id="167" creationId="{4A94EC2A-CE87-C7E1-2995-7002A6693AE4}"/>
          </ac:grpSpMkLst>
        </pc:grpChg>
        <pc:grpChg chg="add mod">
          <ac:chgData name="Verlaet, Egon" userId="efc6419b-ceb6-4c83-8721-1678e9de9897" providerId="ADAL" clId="{FDBC3644-918D-481B-9299-95ABBA967F22}" dt="2023-01-20T13:44:15.294" v="3196" actId="164"/>
          <ac:grpSpMkLst>
            <pc:docMk/>
            <pc:sldMk cId="1134360494" sldId="2734"/>
            <ac:grpSpMk id="168" creationId="{4AC5E3BC-B13E-B057-7852-29A0C026C5F6}"/>
          </ac:grpSpMkLst>
        </pc:grpChg>
        <pc:grpChg chg="add mod">
          <ac:chgData name="Verlaet, Egon" userId="efc6419b-ceb6-4c83-8721-1678e9de9897" providerId="ADAL" clId="{FDBC3644-918D-481B-9299-95ABBA967F22}" dt="2023-01-20T13:44:20.892" v="3197" actId="164"/>
          <ac:grpSpMkLst>
            <pc:docMk/>
            <pc:sldMk cId="1134360494" sldId="2734"/>
            <ac:grpSpMk id="169" creationId="{09B88DE7-37D3-8906-BAF8-366ABED20613}"/>
          </ac:grpSpMkLst>
        </pc:grpChg>
        <pc:grpChg chg="add mod">
          <ac:chgData name="Verlaet, Egon" userId="efc6419b-ceb6-4c83-8721-1678e9de9897" providerId="ADAL" clId="{FDBC3644-918D-481B-9299-95ABBA967F22}" dt="2023-01-20T13:44:27.876" v="3198" actId="164"/>
          <ac:grpSpMkLst>
            <pc:docMk/>
            <pc:sldMk cId="1134360494" sldId="2734"/>
            <ac:grpSpMk id="170" creationId="{D787276F-C61B-B045-28EB-33B3A09D77C6}"/>
          </ac:grpSpMkLst>
        </pc:grpChg>
        <pc:grpChg chg="add mod">
          <ac:chgData name="Verlaet, Egon" userId="efc6419b-ceb6-4c83-8721-1678e9de9897" providerId="ADAL" clId="{FDBC3644-918D-481B-9299-95ABBA967F22}" dt="2023-01-20T13:44:31.269" v="3199" actId="164"/>
          <ac:grpSpMkLst>
            <pc:docMk/>
            <pc:sldMk cId="1134360494" sldId="2734"/>
            <ac:grpSpMk id="171" creationId="{012EEA94-7E20-B31B-79D1-5B5AF4D05536}"/>
          </ac:grpSpMkLst>
        </pc:grpChg>
        <pc:grpChg chg="add mod">
          <ac:chgData name="Verlaet, Egon" userId="efc6419b-ceb6-4c83-8721-1678e9de9897" providerId="ADAL" clId="{FDBC3644-918D-481B-9299-95ABBA967F22}" dt="2023-01-20T13:51:16.280" v="3226" actId="164"/>
          <ac:grpSpMkLst>
            <pc:docMk/>
            <pc:sldMk cId="1134360494" sldId="2734"/>
            <ac:grpSpMk id="172" creationId="{D9F032A2-DED9-7EF7-B33D-C8A634D04FEF}"/>
          </ac:grpSpMkLst>
        </pc:grpChg>
        <pc:grpChg chg="add mod">
          <ac:chgData name="Verlaet, Egon" userId="efc6419b-ceb6-4c83-8721-1678e9de9897" providerId="ADAL" clId="{FDBC3644-918D-481B-9299-95ABBA967F22}" dt="2023-01-20T13:51:20.363" v="3227" actId="164"/>
          <ac:grpSpMkLst>
            <pc:docMk/>
            <pc:sldMk cId="1134360494" sldId="2734"/>
            <ac:grpSpMk id="173" creationId="{31FCFD5A-8394-7C5B-6791-1EF1555E2BC1}"/>
          </ac:grpSpMkLst>
        </pc:grpChg>
        <pc:grpChg chg="add mod">
          <ac:chgData name="Verlaet, Egon" userId="efc6419b-ceb6-4c83-8721-1678e9de9897" providerId="ADAL" clId="{FDBC3644-918D-481B-9299-95ABBA967F22}" dt="2023-01-20T13:51:23.886" v="3228" actId="164"/>
          <ac:grpSpMkLst>
            <pc:docMk/>
            <pc:sldMk cId="1134360494" sldId="2734"/>
            <ac:grpSpMk id="174" creationId="{DCD1D306-0B2E-29FC-D914-5AB038DA8391}"/>
          </ac:grpSpMkLst>
        </pc:grpChg>
        <pc:grpChg chg="add mod">
          <ac:chgData name="Verlaet, Egon" userId="efc6419b-ceb6-4c83-8721-1678e9de9897" providerId="ADAL" clId="{FDBC3644-918D-481B-9299-95ABBA967F22}" dt="2023-01-20T13:51:27.667" v="3229" actId="164"/>
          <ac:grpSpMkLst>
            <pc:docMk/>
            <pc:sldMk cId="1134360494" sldId="2734"/>
            <ac:grpSpMk id="175" creationId="{1F4D9EE1-9306-011D-3F67-033193AFAEB8}"/>
          </ac:grpSpMkLst>
        </pc:grpChg>
        <pc:grpChg chg="add mod">
          <ac:chgData name="Verlaet, Egon" userId="efc6419b-ceb6-4c83-8721-1678e9de9897" providerId="ADAL" clId="{FDBC3644-918D-481B-9299-95ABBA967F22}" dt="2023-01-20T13:51:34.161" v="3230" actId="164"/>
          <ac:grpSpMkLst>
            <pc:docMk/>
            <pc:sldMk cId="1134360494" sldId="2734"/>
            <ac:grpSpMk id="176" creationId="{6BC99FD8-9C65-8F14-F09D-1E2FE76ED3A4}"/>
          </ac:grpSpMkLst>
        </pc:grpChg>
        <pc:picChg chg="add mod">
          <ac:chgData name="Verlaet, Egon" userId="efc6419b-ceb6-4c83-8721-1678e9de9897" providerId="ADAL" clId="{FDBC3644-918D-481B-9299-95ABBA967F22}" dt="2023-01-20T13:51:23.886" v="3228" actId="164"/>
          <ac:picMkLst>
            <pc:docMk/>
            <pc:sldMk cId="1134360494" sldId="2734"/>
            <ac:picMk id="11" creationId="{27AB844A-E49C-E01B-7E96-AED79C54F3E5}"/>
          </ac:picMkLst>
        </pc:picChg>
        <pc:picChg chg="add mod">
          <ac:chgData name="Verlaet, Egon" userId="efc6419b-ceb6-4c83-8721-1678e9de9897" providerId="ADAL" clId="{FDBC3644-918D-481B-9299-95ABBA967F22}" dt="2023-01-20T13:51:20.363" v="3227" actId="164"/>
          <ac:picMkLst>
            <pc:docMk/>
            <pc:sldMk cId="1134360494" sldId="2734"/>
            <ac:picMk id="14" creationId="{60F89A18-4E9E-E394-C25F-A57F07775D21}"/>
          </ac:picMkLst>
        </pc:picChg>
        <pc:picChg chg="add mod">
          <ac:chgData name="Verlaet, Egon" userId="efc6419b-ceb6-4c83-8721-1678e9de9897" providerId="ADAL" clId="{FDBC3644-918D-481B-9299-95ABBA967F22}" dt="2023-01-20T13:51:16.280" v="3226" actId="164"/>
          <ac:picMkLst>
            <pc:docMk/>
            <pc:sldMk cId="1134360494" sldId="2734"/>
            <ac:picMk id="16" creationId="{53FE8679-4070-67E4-0AF9-EDF229096E70}"/>
          </ac:picMkLst>
        </pc:picChg>
        <pc:picChg chg="add mod">
          <ac:chgData name="Verlaet, Egon" userId="efc6419b-ceb6-4c83-8721-1678e9de9897" providerId="ADAL" clId="{FDBC3644-918D-481B-9299-95ABBA967F22}" dt="2023-01-20T13:51:34.161" v="3230" actId="164"/>
          <ac:picMkLst>
            <pc:docMk/>
            <pc:sldMk cId="1134360494" sldId="2734"/>
            <ac:picMk id="18" creationId="{D11136BE-2772-81DF-25E2-078826F34D54}"/>
          </ac:picMkLst>
        </pc:picChg>
        <pc:picChg chg="add del mod">
          <ac:chgData name="Verlaet, Egon" userId="efc6419b-ceb6-4c83-8721-1678e9de9897" providerId="ADAL" clId="{FDBC3644-918D-481B-9299-95ABBA967F22}" dt="2023-01-20T13:13:04.042" v="1920" actId="478"/>
          <ac:picMkLst>
            <pc:docMk/>
            <pc:sldMk cId="1134360494" sldId="2734"/>
            <ac:picMk id="20" creationId="{3E681A7B-E4DA-9F16-849B-4FD238E2EE17}"/>
          </ac:picMkLst>
        </pc:picChg>
        <pc:picChg chg="add del mod">
          <ac:chgData name="Verlaet, Egon" userId="efc6419b-ceb6-4c83-8721-1678e9de9897" providerId="ADAL" clId="{FDBC3644-918D-481B-9299-95ABBA967F22}" dt="2023-01-20T13:05:28.125" v="1768"/>
          <ac:picMkLst>
            <pc:docMk/>
            <pc:sldMk cId="1134360494" sldId="2734"/>
            <ac:picMk id="23" creationId="{EEC0F4AF-9A89-591D-340F-446A871D17D0}"/>
          </ac:picMkLst>
        </pc:picChg>
        <pc:picChg chg="add mod">
          <ac:chgData name="Verlaet, Egon" userId="efc6419b-ceb6-4c83-8721-1678e9de9897" providerId="ADAL" clId="{FDBC3644-918D-481B-9299-95ABBA967F22}" dt="2023-01-20T13:51:27.667" v="3229" actId="164"/>
          <ac:picMkLst>
            <pc:docMk/>
            <pc:sldMk cId="1134360494" sldId="2734"/>
            <ac:picMk id="48" creationId="{242F2F54-7BE0-43D8-CAD7-044076CDB9B9}"/>
          </ac:picMkLst>
        </pc:picChg>
        <pc:cxnChg chg="add del mod">
          <ac:chgData name="Verlaet, Egon" userId="efc6419b-ceb6-4c83-8721-1678e9de9897" providerId="ADAL" clId="{FDBC3644-918D-481B-9299-95ABBA967F22}" dt="2023-01-20T13:07:45.731" v="1835" actId="11529"/>
          <ac:cxnSpMkLst>
            <pc:docMk/>
            <pc:sldMk cId="1134360494" sldId="2734"/>
            <ac:cxnSpMk id="28" creationId="{B63C357A-B146-C10F-FAA2-9DCC57FAD6CB}"/>
          </ac:cxnSpMkLst>
        </pc:cxnChg>
        <pc:cxnChg chg="add mod">
          <ac:chgData name="Verlaet, Egon" userId="efc6419b-ceb6-4c83-8721-1678e9de9897" providerId="ADAL" clId="{FDBC3644-918D-481B-9299-95ABBA967F22}" dt="2023-01-20T13:43:36.305" v="3189" actId="164"/>
          <ac:cxnSpMkLst>
            <pc:docMk/>
            <pc:sldMk cId="1134360494" sldId="2734"/>
            <ac:cxnSpMk id="30" creationId="{94697D84-D4F6-CF1A-5766-31D5BC544F90}"/>
          </ac:cxnSpMkLst>
        </pc:cxnChg>
        <pc:cxnChg chg="add del mod">
          <ac:chgData name="Verlaet, Egon" userId="efc6419b-ceb6-4c83-8721-1678e9de9897" providerId="ADAL" clId="{FDBC3644-918D-481B-9299-95ABBA967F22}" dt="2023-01-20T13:08:45.799" v="1845" actId="478"/>
          <ac:cxnSpMkLst>
            <pc:docMk/>
            <pc:sldMk cId="1134360494" sldId="2734"/>
            <ac:cxnSpMk id="32" creationId="{F46BDDC9-A577-5976-CFE7-72E09F2A0C2E}"/>
          </ac:cxnSpMkLst>
        </pc:cxnChg>
        <pc:cxnChg chg="add mod">
          <ac:chgData name="Verlaet, Egon" userId="efc6419b-ceb6-4c83-8721-1678e9de9897" providerId="ADAL" clId="{FDBC3644-918D-481B-9299-95ABBA967F22}" dt="2023-01-20T13:43:48.997" v="3191" actId="164"/>
          <ac:cxnSpMkLst>
            <pc:docMk/>
            <pc:sldMk cId="1134360494" sldId="2734"/>
            <ac:cxnSpMk id="35" creationId="{298A83C8-723A-F33A-E01E-3DCB2963C962}"/>
          </ac:cxnSpMkLst>
        </pc:cxnChg>
        <pc:cxnChg chg="add mod">
          <ac:chgData name="Verlaet, Egon" userId="efc6419b-ceb6-4c83-8721-1678e9de9897" providerId="ADAL" clId="{FDBC3644-918D-481B-9299-95ABBA967F22}" dt="2023-01-20T13:43:43.809" v="3190" actId="164"/>
          <ac:cxnSpMkLst>
            <pc:docMk/>
            <pc:sldMk cId="1134360494" sldId="2734"/>
            <ac:cxnSpMk id="36" creationId="{6B45FD53-F19B-147B-B8DE-3BA49155101F}"/>
          </ac:cxnSpMkLst>
        </pc:cxnChg>
        <pc:cxnChg chg="add mod">
          <ac:chgData name="Verlaet, Egon" userId="efc6419b-ceb6-4c83-8721-1678e9de9897" providerId="ADAL" clId="{FDBC3644-918D-481B-9299-95ABBA967F22}" dt="2023-01-20T13:44:02.028" v="3193" actId="164"/>
          <ac:cxnSpMkLst>
            <pc:docMk/>
            <pc:sldMk cId="1134360494" sldId="2734"/>
            <ac:cxnSpMk id="66" creationId="{E8F660AE-4334-EB6B-CAB8-4163B0BF4737}"/>
          </ac:cxnSpMkLst>
        </pc:cxnChg>
        <pc:cxnChg chg="add mod">
          <ac:chgData name="Verlaet, Egon" userId="efc6419b-ceb6-4c83-8721-1678e9de9897" providerId="ADAL" clId="{FDBC3644-918D-481B-9299-95ABBA967F22}" dt="2023-01-20T13:44:08.492" v="3195" actId="164"/>
          <ac:cxnSpMkLst>
            <pc:docMk/>
            <pc:sldMk cId="1134360494" sldId="2734"/>
            <ac:cxnSpMk id="81" creationId="{D2238606-2D5A-7BBC-6FCE-6C81815B44D7}"/>
          </ac:cxnSpMkLst>
        </pc:cxnChg>
        <pc:cxnChg chg="add mod">
          <ac:chgData name="Verlaet, Egon" userId="efc6419b-ceb6-4c83-8721-1678e9de9897" providerId="ADAL" clId="{FDBC3644-918D-481B-9299-95ABBA967F22}" dt="2023-01-20T13:44:08.492" v="3195" actId="164"/>
          <ac:cxnSpMkLst>
            <pc:docMk/>
            <pc:sldMk cId="1134360494" sldId="2734"/>
            <ac:cxnSpMk id="84" creationId="{6D2025F5-066B-09C4-7102-66DFA2C7ABC1}"/>
          </ac:cxnSpMkLst>
        </pc:cxnChg>
        <pc:cxnChg chg="add mod">
          <ac:chgData name="Verlaet, Egon" userId="efc6419b-ceb6-4c83-8721-1678e9de9897" providerId="ADAL" clId="{FDBC3644-918D-481B-9299-95ABBA967F22}" dt="2023-01-20T13:43:57.136" v="3192" actId="164"/>
          <ac:cxnSpMkLst>
            <pc:docMk/>
            <pc:sldMk cId="1134360494" sldId="2734"/>
            <ac:cxnSpMk id="106" creationId="{D9E632AA-5BAD-4535-8BF3-1A097654745E}"/>
          </ac:cxnSpMkLst>
        </pc:cxnChg>
        <pc:cxnChg chg="add mod">
          <ac:chgData name="Verlaet, Egon" userId="efc6419b-ceb6-4c83-8721-1678e9de9897" providerId="ADAL" clId="{FDBC3644-918D-481B-9299-95ABBA967F22}" dt="2023-01-20T13:44:15.294" v="3196" actId="164"/>
          <ac:cxnSpMkLst>
            <pc:docMk/>
            <pc:sldMk cId="1134360494" sldId="2734"/>
            <ac:cxnSpMk id="117" creationId="{BBBC813D-3933-1D15-B7F0-3D9190ADB90B}"/>
          </ac:cxnSpMkLst>
        </pc:cxnChg>
        <pc:cxnChg chg="add mod">
          <ac:chgData name="Verlaet, Egon" userId="efc6419b-ceb6-4c83-8721-1678e9de9897" providerId="ADAL" clId="{FDBC3644-918D-481B-9299-95ABBA967F22}" dt="2023-01-20T13:44:20.892" v="3197" actId="164"/>
          <ac:cxnSpMkLst>
            <pc:docMk/>
            <pc:sldMk cId="1134360494" sldId="2734"/>
            <ac:cxnSpMk id="135" creationId="{2EC5E262-D226-45C6-5FDC-5A03464DD29D}"/>
          </ac:cxnSpMkLst>
        </pc:cxnChg>
        <pc:cxnChg chg="add mod">
          <ac:chgData name="Verlaet, Egon" userId="efc6419b-ceb6-4c83-8721-1678e9de9897" providerId="ADAL" clId="{FDBC3644-918D-481B-9299-95ABBA967F22}" dt="2023-01-20T13:44:27.876" v="3198" actId="164"/>
          <ac:cxnSpMkLst>
            <pc:docMk/>
            <pc:sldMk cId="1134360494" sldId="2734"/>
            <ac:cxnSpMk id="146" creationId="{A671930C-36A0-3BAE-A2C1-4B73EA087CAE}"/>
          </ac:cxnSpMkLst>
        </pc:cxnChg>
        <pc:cxnChg chg="add mod">
          <ac:chgData name="Verlaet, Egon" userId="efc6419b-ceb6-4c83-8721-1678e9de9897" providerId="ADAL" clId="{FDBC3644-918D-481B-9299-95ABBA967F22}" dt="2023-01-20T13:44:31.269" v="3199" actId="164"/>
          <ac:cxnSpMkLst>
            <pc:docMk/>
            <pc:sldMk cId="1134360494" sldId="2734"/>
            <ac:cxnSpMk id="149" creationId="{5521A2DA-303D-033E-7108-D0ADCF218B58}"/>
          </ac:cxnSpMkLst>
        </pc:cxnChg>
      </pc:sldChg>
      <pc:sldChg chg="add mod modShow">
        <pc:chgData name="Verlaet, Egon" userId="efc6419b-ceb6-4c83-8721-1678e9de9897" providerId="ADAL" clId="{FDBC3644-918D-481B-9299-95ABBA967F22}" dt="2023-01-20T15:51:24.139" v="4868" actId="729"/>
        <pc:sldMkLst>
          <pc:docMk/>
          <pc:sldMk cId="1792247336" sldId="2735"/>
        </pc:sldMkLst>
      </pc:sldChg>
      <pc:sldChg chg="addSp delSp modSp add mod ord modAnim">
        <pc:chgData name="Verlaet, Egon" userId="efc6419b-ceb6-4c83-8721-1678e9de9897" providerId="ADAL" clId="{FDBC3644-918D-481B-9299-95ABBA967F22}" dt="2023-01-20T14:59:36.112" v="3760"/>
        <pc:sldMkLst>
          <pc:docMk/>
          <pc:sldMk cId="3942558225" sldId="2736"/>
        </pc:sldMkLst>
        <pc:spChg chg="mod">
          <ac:chgData name="Verlaet, Egon" userId="efc6419b-ceb6-4c83-8721-1678e9de9897" providerId="ADAL" clId="{FDBC3644-918D-481B-9299-95ABBA967F22}" dt="2023-01-20T14:58:25.660" v="3750"/>
          <ac:spMkLst>
            <pc:docMk/>
            <pc:sldMk cId="3942558225" sldId="2736"/>
            <ac:spMk id="4" creationId="{017595A3-C68F-9D60-48B9-2552D7747C50}"/>
          </ac:spMkLst>
        </pc:spChg>
        <pc:spChg chg="del">
          <ac:chgData name="Verlaet, Egon" userId="efc6419b-ceb6-4c83-8721-1678e9de9897" providerId="ADAL" clId="{FDBC3644-918D-481B-9299-95ABBA967F22}" dt="2023-01-20T14:57:05.571" v="3746" actId="478"/>
          <ac:spMkLst>
            <pc:docMk/>
            <pc:sldMk cId="3942558225" sldId="2736"/>
            <ac:spMk id="5" creationId="{D48FC4FD-C4A0-EC37-7E68-4F263D651F9A}"/>
          </ac:spMkLst>
        </pc:spChg>
        <pc:spChg chg="add del mod">
          <ac:chgData name="Verlaet, Egon" userId="efc6419b-ceb6-4c83-8721-1678e9de9897" providerId="ADAL" clId="{FDBC3644-918D-481B-9299-95ABBA967F22}" dt="2023-01-20T14:57:37.202" v="3747" actId="478"/>
          <ac:spMkLst>
            <pc:docMk/>
            <pc:sldMk cId="3942558225" sldId="2736"/>
            <ac:spMk id="6" creationId="{ED383568-046D-8366-0DD6-8FD5A2F8006B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10" creationId="{A5516EC5-B8F0-6C3E-2EA5-302ED944B619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12" creationId="{21915921-0B6D-27D1-C7E0-16DEA0C4C007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13" creationId="{4C0C82F2-B606-6EBB-6978-806773B836AB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15" creationId="{F3454469-973B-35A0-BCC5-EE7CE2E8A930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16" creationId="{7066D755-73CD-8A52-6BD8-41FAF882604E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17" creationId="{8502B843-99FE-789A-F85F-E83173998EAF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18" creationId="{F549451B-45AE-8C3D-7BFA-E0C8099B12C7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19" creationId="{E3E81CC0-CB14-5075-E3C9-746451D28EEF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20" creationId="{BAB59097-7881-E0D9-C5B2-8F476FCBEEE4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21" creationId="{41ACAFA5-B2B7-BAFB-95C8-0E197BA8EFBA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22" creationId="{5FD9876F-BD24-D407-4FC8-80F9CA861ACA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23" creationId="{B9F56440-31B9-3A92-DD1A-B425775CE0D4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26" creationId="{B946DC39-7CF8-2F1B-9B94-767D44DFB2A8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27" creationId="{07C7AE63-2480-D95D-22AB-3EAB92AC3EEA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30" creationId="{82437FDA-708F-64A6-CD18-02F20F6880DA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33" creationId="{45CDC722-FFDA-0114-BA8C-29CB14DE53EC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34" creationId="{D456F436-427B-94B1-F379-D2A26C125BB9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37" creationId="{D1E037F9-9473-6EC0-C071-0AE1BB0664BC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40" creationId="{0B34EB31-791E-5B27-73A1-F3CABD02DBC5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41" creationId="{54DB2252-3F80-10A0-4C48-1A5450AE1AED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44" creationId="{CC3E1E20-D298-99F4-5575-6D2CCA9C0734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46" creationId="{14438A33-F991-15E6-E07B-950FB7BEFC7C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47" creationId="{D6DDD626-777C-277E-B3EA-0784F78C69A0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49" creationId="{CF322D86-1E68-1CB2-E145-28CC1403820B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50" creationId="{0EB542F4-849D-D8B3-E88C-600367A9F75D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51" creationId="{91250D42-6D2E-C1A2-3368-FF4E95AA2B99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52" creationId="{C3CCD4AD-02A4-1C36-9AEC-55810EEB2F55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53" creationId="{B3EFF2B1-DCBE-B77D-8CE6-7C7A2F7C8FBE}"/>
          </ac:spMkLst>
        </pc:spChg>
        <pc:spChg chg="mod">
          <ac:chgData name="Verlaet, Egon" userId="efc6419b-ceb6-4c83-8721-1678e9de9897" providerId="ADAL" clId="{FDBC3644-918D-481B-9299-95ABBA967F22}" dt="2023-01-20T14:57:39.169" v="3748"/>
          <ac:spMkLst>
            <pc:docMk/>
            <pc:sldMk cId="3942558225" sldId="2736"/>
            <ac:spMk id="55" creationId="{65CBDFBA-D7DA-D596-3AFA-7876CFAD5583}"/>
          </ac:spMkLst>
        </pc:spChg>
        <pc:spChg chg="mod">
          <ac:chgData name="Verlaet, Egon" userId="efc6419b-ceb6-4c83-8721-1678e9de9897" providerId="ADAL" clId="{FDBC3644-918D-481B-9299-95ABBA967F22}" dt="2023-01-20T14:57:39.169" v="3748"/>
          <ac:spMkLst>
            <pc:docMk/>
            <pc:sldMk cId="3942558225" sldId="2736"/>
            <ac:spMk id="56" creationId="{BA354AD5-398D-8771-9E82-1D2491A68C8B}"/>
          </ac:spMkLst>
        </pc:spChg>
        <pc:spChg chg="mod">
          <ac:chgData name="Verlaet, Egon" userId="efc6419b-ceb6-4c83-8721-1678e9de9897" providerId="ADAL" clId="{FDBC3644-918D-481B-9299-95ABBA967F22}" dt="2023-01-20T14:57:39.169" v="3748"/>
          <ac:spMkLst>
            <pc:docMk/>
            <pc:sldMk cId="3942558225" sldId="2736"/>
            <ac:spMk id="57" creationId="{37DD088F-6E7A-A576-D427-FD1AE832C8DA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58" creationId="{E73FD7B8-5AE9-7152-7471-3538F72BDB9A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59" creationId="{6D9E80CF-469B-528C-EA74-1CAECBEFDBD9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60" creationId="{8D8AD499-4A3B-00D1-80AA-5FD84B52C4F0}"/>
          </ac:spMkLst>
        </pc:spChg>
        <pc:spChg chg="mod">
          <ac:chgData name="Verlaet, Egon" userId="efc6419b-ceb6-4c83-8721-1678e9de9897" providerId="ADAL" clId="{FDBC3644-918D-481B-9299-95ABBA967F22}" dt="2023-01-20T14:57:39.169" v="3748"/>
          <ac:spMkLst>
            <pc:docMk/>
            <pc:sldMk cId="3942558225" sldId="2736"/>
            <ac:spMk id="62" creationId="{B9ED965B-2CE4-5936-DE41-546519B07277}"/>
          </ac:spMkLst>
        </pc:spChg>
        <pc:spChg chg="add mod">
          <ac:chgData name="Verlaet, Egon" userId="efc6419b-ceb6-4c83-8721-1678e9de9897" providerId="ADAL" clId="{FDBC3644-918D-481B-9299-95ABBA967F22}" dt="2023-01-20T14:57:44.435" v="3749" actId="1076"/>
          <ac:spMkLst>
            <pc:docMk/>
            <pc:sldMk cId="3942558225" sldId="2736"/>
            <ac:spMk id="64" creationId="{74FF1793-283B-73E0-C911-0AE29F97EB0C}"/>
          </ac:spMkLst>
        </pc:spChg>
        <pc:grpChg chg="add mod">
          <ac:chgData name="Verlaet, Egon" userId="efc6419b-ceb6-4c83-8721-1678e9de9897" providerId="ADAL" clId="{FDBC3644-918D-481B-9299-95ABBA967F22}" dt="2023-01-20T14:57:44.435" v="3749" actId="1076"/>
          <ac:grpSpMkLst>
            <pc:docMk/>
            <pc:sldMk cId="3942558225" sldId="2736"/>
            <ac:grpSpMk id="54" creationId="{0695F7A2-D369-E58B-4BFE-3AF6E10603B3}"/>
          </ac:grpSpMkLst>
        </pc:grpChg>
        <pc:grpChg chg="add mod">
          <ac:chgData name="Verlaet, Egon" userId="efc6419b-ceb6-4c83-8721-1678e9de9897" providerId="ADAL" clId="{FDBC3644-918D-481B-9299-95ABBA967F22}" dt="2023-01-20T14:57:44.435" v="3749" actId="1076"/>
          <ac:grpSpMkLst>
            <pc:docMk/>
            <pc:sldMk cId="3942558225" sldId="2736"/>
            <ac:grpSpMk id="61" creationId="{62AC1D86-F347-45F0-47D0-D79221A32048}"/>
          </ac:grpSpMkLst>
        </pc:grpChg>
        <pc:picChg chg="del">
          <ac:chgData name="Verlaet, Egon" userId="efc6419b-ceb6-4c83-8721-1678e9de9897" providerId="ADAL" clId="{FDBC3644-918D-481B-9299-95ABBA967F22}" dt="2023-01-20T14:57:02.997" v="3745" actId="478"/>
          <ac:picMkLst>
            <pc:docMk/>
            <pc:sldMk cId="3942558225" sldId="2736"/>
            <ac:picMk id="11" creationId="{3672BAD0-0EE9-01D8-21A4-3BCF6665E24C}"/>
          </ac:picMkLst>
        </pc:picChg>
        <pc:picChg chg="add mod">
          <ac:chgData name="Verlaet, Egon" userId="efc6419b-ceb6-4c83-8721-1678e9de9897" providerId="ADAL" clId="{FDBC3644-918D-481B-9299-95ABBA967F22}" dt="2023-01-20T14:57:44.435" v="3749" actId="1076"/>
          <ac:picMkLst>
            <pc:docMk/>
            <pc:sldMk cId="3942558225" sldId="2736"/>
            <ac:picMk id="14" creationId="{E61ED1E1-CBBB-CF40-250A-FF39C1051895}"/>
          </ac:picMkLst>
        </pc:picChg>
        <pc:picChg chg="add mod">
          <ac:chgData name="Verlaet, Egon" userId="efc6419b-ceb6-4c83-8721-1678e9de9897" providerId="ADAL" clId="{FDBC3644-918D-481B-9299-95ABBA967F22}" dt="2023-01-20T14:57:44.435" v="3749" actId="1076"/>
          <ac:picMkLst>
            <pc:docMk/>
            <pc:sldMk cId="3942558225" sldId="2736"/>
            <ac:picMk id="45" creationId="{1F22F40F-2A01-683B-84A9-46EF24E0214E}"/>
          </ac:picMkLst>
        </pc:picChg>
        <pc:picChg chg="add mod">
          <ac:chgData name="Verlaet, Egon" userId="efc6419b-ceb6-4c83-8721-1678e9de9897" providerId="ADAL" clId="{FDBC3644-918D-481B-9299-95ABBA967F22}" dt="2023-01-20T14:57:44.435" v="3749" actId="1076"/>
          <ac:picMkLst>
            <pc:docMk/>
            <pc:sldMk cId="3942558225" sldId="2736"/>
            <ac:picMk id="48" creationId="{0A3CF2E1-782D-1F9A-D7CC-F2861613B431}"/>
          </ac:picMkLst>
        </pc:picChg>
        <pc:picChg chg="mod">
          <ac:chgData name="Verlaet, Egon" userId="efc6419b-ceb6-4c83-8721-1678e9de9897" providerId="ADAL" clId="{FDBC3644-918D-481B-9299-95ABBA967F22}" dt="2023-01-20T14:57:39.169" v="3748"/>
          <ac:picMkLst>
            <pc:docMk/>
            <pc:sldMk cId="3942558225" sldId="2736"/>
            <ac:picMk id="63" creationId="{991760A6-60F9-924E-DAB4-63988BF58F6D}"/>
          </ac:picMkLst>
        </pc:picChg>
        <pc:picChg chg="add mod">
          <ac:chgData name="Verlaet, Egon" userId="efc6419b-ceb6-4c83-8721-1678e9de9897" providerId="ADAL" clId="{FDBC3644-918D-481B-9299-95ABBA967F22}" dt="2023-01-20T14:57:44.435" v="3749" actId="1076"/>
          <ac:picMkLst>
            <pc:docMk/>
            <pc:sldMk cId="3942558225" sldId="2736"/>
            <ac:picMk id="65" creationId="{1D150209-3608-9E95-26CD-B6359C6E698D}"/>
          </ac:picMkLst>
        </pc:picChg>
        <pc:picChg chg="add mod">
          <ac:chgData name="Verlaet, Egon" userId="efc6419b-ceb6-4c83-8721-1678e9de9897" providerId="ADAL" clId="{FDBC3644-918D-481B-9299-95ABBA967F22}" dt="2023-01-20T14:57:44.435" v="3749" actId="1076"/>
          <ac:picMkLst>
            <pc:docMk/>
            <pc:sldMk cId="3942558225" sldId="2736"/>
            <ac:picMk id="66" creationId="{847B6D65-1020-BB52-C286-4B9C9C9419CE}"/>
          </ac:picMkLst>
        </pc:picChg>
        <pc:cxnChg chg="add mod">
          <ac:chgData name="Verlaet, Egon" userId="efc6419b-ceb6-4c83-8721-1678e9de9897" providerId="ADAL" clId="{FDBC3644-918D-481B-9299-95ABBA967F22}" dt="2023-01-20T14:57:44.435" v="3749" actId="1076"/>
          <ac:cxnSpMkLst>
            <pc:docMk/>
            <pc:sldMk cId="3942558225" sldId="2736"/>
            <ac:cxnSpMk id="7" creationId="{BE92DAC4-1F7A-171E-517B-A43F00E29AA8}"/>
          </ac:cxnSpMkLst>
        </pc:cxnChg>
        <pc:cxnChg chg="add mod">
          <ac:chgData name="Verlaet, Egon" userId="efc6419b-ceb6-4c83-8721-1678e9de9897" providerId="ADAL" clId="{FDBC3644-918D-481B-9299-95ABBA967F22}" dt="2023-01-20T14:57:44.435" v="3749" actId="1076"/>
          <ac:cxnSpMkLst>
            <pc:docMk/>
            <pc:sldMk cId="3942558225" sldId="2736"/>
            <ac:cxnSpMk id="8" creationId="{544F8F1B-5F5F-2511-C20F-6EB9B2D3C65E}"/>
          </ac:cxnSpMkLst>
        </pc:cxnChg>
        <pc:cxnChg chg="add mod">
          <ac:chgData name="Verlaet, Egon" userId="efc6419b-ceb6-4c83-8721-1678e9de9897" providerId="ADAL" clId="{FDBC3644-918D-481B-9299-95ABBA967F22}" dt="2023-01-20T14:57:44.435" v="3749" actId="1076"/>
          <ac:cxnSpMkLst>
            <pc:docMk/>
            <pc:sldMk cId="3942558225" sldId="2736"/>
            <ac:cxnSpMk id="9" creationId="{3E9B7FD2-2D79-6CE9-B891-74CB7A8CF795}"/>
          </ac:cxnSpMkLst>
        </pc:cxnChg>
        <pc:cxnChg chg="add mod">
          <ac:chgData name="Verlaet, Egon" userId="efc6419b-ceb6-4c83-8721-1678e9de9897" providerId="ADAL" clId="{FDBC3644-918D-481B-9299-95ABBA967F22}" dt="2023-01-20T14:57:44.435" v="3749" actId="1076"/>
          <ac:cxnSpMkLst>
            <pc:docMk/>
            <pc:sldMk cId="3942558225" sldId="2736"/>
            <ac:cxnSpMk id="24" creationId="{9459EDCE-0143-B72C-C6ED-08B7FFC15D31}"/>
          </ac:cxnSpMkLst>
        </pc:cxnChg>
        <pc:cxnChg chg="add mod">
          <ac:chgData name="Verlaet, Egon" userId="efc6419b-ceb6-4c83-8721-1678e9de9897" providerId="ADAL" clId="{FDBC3644-918D-481B-9299-95ABBA967F22}" dt="2023-01-20T14:57:44.435" v="3749" actId="1076"/>
          <ac:cxnSpMkLst>
            <pc:docMk/>
            <pc:sldMk cId="3942558225" sldId="2736"/>
            <ac:cxnSpMk id="25" creationId="{246E738E-E1CF-925F-3124-5EC883B92650}"/>
          </ac:cxnSpMkLst>
        </pc:cxnChg>
        <pc:cxnChg chg="add mod">
          <ac:chgData name="Verlaet, Egon" userId="efc6419b-ceb6-4c83-8721-1678e9de9897" providerId="ADAL" clId="{FDBC3644-918D-481B-9299-95ABBA967F22}" dt="2023-01-20T14:57:44.435" v="3749" actId="1076"/>
          <ac:cxnSpMkLst>
            <pc:docMk/>
            <pc:sldMk cId="3942558225" sldId="2736"/>
            <ac:cxnSpMk id="28" creationId="{49B408CB-F9E9-B91D-6BF2-9F41F13007C5}"/>
          </ac:cxnSpMkLst>
        </pc:cxnChg>
        <pc:cxnChg chg="add mod">
          <ac:chgData name="Verlaet, Egon" userId="efc6419b-ceb6-4c83-8721-1678e9de9897" providerId="ADAL" clId="{FDBC3644-918D-481B-9299-95ABBA967F22}" dt="2023-01-20T14:57:44.435" v="3749" actId="1076"/>
          <ac:cxnSpMkLst>
            <pc:docMk/>
            <pc:sldMk cId="3942558225" sldId="2736"/>
            <ac:cxnSpMk id="29" creationId="{A5D92BCD-D701-296B-2A5B-3315ADD49308}"/>
          </ac:cxnSpMkLst>
        </pc:cxnChg>
        <pc:cxnChg chg="add mod">
          <ac:chgData name="Verlaet, Egon" userId="efc6419b-ceb6-4c83-8721-1678e9de9897" providerId="ADAL" clId="{FDBC3644-918D-481B-9299-95ABBA967F22}" dt="2023-01-20T14:57:44.435" v="3749" actId="1076"/>
          <ac:cxnSpMkLst>
            <pc:docMk/>
            <pc:sldMk cId="3942558225" sldId="2736"/>
            <ac:cxnSpMk id="31" creationId="{68386488-7D76-3C66-8FBA-C002E486507F}"/>
          </ac:cxnSpMkLst>
        </pc:cxnChg>
        <pc:cxnChg chg="add mod">
          <ac:chgData name="Verlaet, Egon" userId="efc6419b-ceb6-4c83-8721-1678e9de9897" providerId="ADAL" clId="{FDBC3644-918D-481B-9299-95ABBA967F22}" dt="2023-01-20T14:57:44.435" v="3749" actId="1076"/>
          <ac:cxnSpMkLst>
            <pc:docMk/>
            <pc:sldMk cId="3942558225" sldId="2736"/>
            <ac:cxnSpMk id="32" creationId="{2C497137-ACC1-8802-13F9-9231954F836C}"/>
          </ac:cxnSpMkLst>
        </pc:cxnChg>
        <pc:cxnChg chg="add mod">
          <ac:chgData name="Verlaet, Egon" userId="efc6419b-ceb6-4c83-8721-1678e9de9897" providerId="ADAL" clId="{FDBC3644-918D-481B-9299-95ABBA967F22}" dt="2023-01-20T14:57:44.435" v="3749" actId="1076"/>
          <ac:cxnSpMkLst>
            <pc:docMk/>
            <pc:sldMk cId="3942558225" sldId="2736"/>
            <ac:cxnSpMk id="35" creationId="{9A1B41C1-2A09-31AB-8D07-78FEC050B16E}"/>
          </ac:cxnSpMkLst>
        </pc:cxnChg>
        <pc:cxnChg chg="add mod">
          <ac:chgData name="Verlaet, Egon" userId="efc6419b-ceb6-4c83-8721-1678e9de9897" providerId="ADAL" clId="{FDBC3644-918D-481B-9299-95ABBA967F22}" dt="2023-01-20T14:57:44.435" v="3749" actId="1076"/>
          <ac:cxnSpMkLst>
            <pc:docMk/>
            <pc:sldMk cId="3942558225" sldId="2736"/>
            <ac:cxnSpMk id="36" creationId="{8BD2F112-1886-24C0-CD4F-4AFE1D54ED33}"/>
          </ac:cxnSpMkLst>
        </pc:cxnChg>
        <pc:cxnChg chg="add mod">
          <ac:chgData name="Verlaet, Egon" userId="efc6419b-ceb6-4c83-8721-1678e9de9897" providerId="ADAL" clId="{FDBC3644-918D-481B-9299-95ABBA967F22}" dt="2023-01-20T14:57:44.435" v="3749" actId="1076"/>
          <ac:cxnSpMkLst>
            <pc:docMk/>
            <pc:sldMk cId="3942558225" sldId="2736"/>
            <ac:cxnSpMk id="38" creationId="{B01B0096-DFD2-CE13-8411-A7EFAF98B0C4}"/>
          </ac:cxnSpMkLst>
        </pc:cxnChg>
        <pc:cxnChg chg="add mod">
          <ac:chgData name="Verlaet, Egon" userId="efc6419b-ceb6-4c83-8721-1678e9de9897" providerId="ADAL" clId="{FDBC3644-918D-481B-9299-95ABBA967F22}" dt="2023-01-20T14:57:44.435" v="3749" actId="1076"/>
          <ac:cxnSpMkLst>
            <pc:docMk/>
            <pc:sldMk cId="3942558225" sldId="2736"/>
            <ac:cxnSpMk id="39" creationId="{1505D3E8-9CE5-6303-E56A-F5F0FAA2C987}"/>
          </ac:cxnSpMkLst>
        </pc:cxnChg>
        <pc:cxnChg chg="add mod">
          <ac:chgData name="Verlaet, Egon" userId="efc6419b-ceb6-4c83-8721-1678e9de9897" providerId="ADAL" clId="{FDBC3644-918D-481B-9299-95ABBA967F22}" dt="2023-01-20T14:57:44.435" v="3749" actId="1076"/>
          <ac:cxnSpMkLst>
            <pc:docMk/>
            <pc:sldMk cId="3942558225" sldId="2736"/>
            <ac:cxnSpMk id="42" creationId="{BC8B9799-EA85-6ACA-E6A0-B5916BF68DF2}"/>
          </ac:cxnSpMkLst>
        </pc:cxnChg>
        <pc:cxnChg chg="add mod">
          <ac:chgData name="Verlaet, Egon" userId="efc6419b-ceb6-4c83-8721-1678e9de9897" providerId="ADAL" clId="{FDBC3644-918D-481B-9299-95ABBA967F22}" dt="2023-01-20T14:57:44.435" v="3749" actId="1076"/>
          <ac:cxnSpMkLst>
            <pc:docMk/>
            <pc:sldMk cId="3942558225" sldId="2736"/>
            <ac:cxnSpMk id="43" creationId="{2BD369EB-654E-794F-A020-F6881D537290}"/>
          </ac:cxnSpMkLst>
        </pc:cxnChg>
      </pc:sldChg>
      <pc:sldChg chg="add del">
        <pc:chgData name="Verlaet, Egon" userId="efc6419b-ceb6-4c83-8721-1678e9de9897" providerId="ADAL" clId="{FDBC3644-918D-481B-9299-95ABBA967F22}" dt="2023-01-20T15:16:25.721" v="3991" actId="47"/>
        <pc:sldMkLst>
          <pc:docMk/>
          <pc:sldMk cId="1978139353" sldId="2737"/>
        </pc:sldMkLst>
      </pc:sldChg>
      <pc:sldChg chg="addSp delSp modSp add mod ord delAnim modAnim">
        <pc:chgData name="Verlaet, Egon" userId="efc6419b-ceb6-4c83-8721-1678e9de9897" providerId="ADAL" clId="{FDBC3644-918D-481B-9299-95ABBA967F22}" dt="2023-01-20T15:52:36.240" v="4903" actId="20577"/>
        <pc:sldMkLst>
          <pc:docMk/>
          <pc:sldMk cId="3571656679" sldId="2737"/>
        </pc:sldMkLst>
        <pc:spChg chg="del">
          <ac:chgData name="Verlaet, Egon" userId="efc6419b-ceb6-4c83-8721-1678e9de9897" providerId="ADAL" clId="{FDBC3644-918D-481B-9299-95ABBA967F22}" dt="2023-01-20T15:25:27.170" v="4004" actId="478"/>
          <ac:spMkLst>
            <pc:docMk/>
            <pc:sldMk cId="3571656679" sldId="2737"/>
            <ac:spMk id="2" creationId="{F726ACD4-7776-B05E-81D2-9DA70842C4D1}"/>
          </ac:spMkLst>
        </pc:spChg>
        <pc:spChg chg="mod">
          <ac:chgData name="Verlaet, Egon" userId="efc6419b-ceb6-4c83-8721-1678e9de9897" providerId="ADAL" clId="{FDBC3644-918D-481B-9299-95ABBA967F22}" dt="2023-01-20T15:52:27.865" v="4890" actId="20577"/>
          <ac:spMkLst>
            <pc:docMk/>
            <pc:sldMk cId="3571656679" sldId="2737"/>
            <ac:spMk id="4" creationId="{017595A3-C68F-9D60-48B9-2552D7747C50}"/>
          </ac:spMkLst>
        </pc:spChg>
        <pc:spChg chg="mod">
          <ac:chgData name="Verlaet, Egon" userId="efc6419b-ceb6-4c83-8721-1678e9de9897" providerId="ADAL" clId="{FDBC3644-918D-481B-9299-95ABBA967F22}" dt="2023-01-20T15:52:36.240" v="4903" actId="20577"/>
          <ac:spMkLst>
            <pc:docMk/>
            <pc:sldMk cId="3571656679" sldId="2737"/>
            <ac:spMk id="5" creationId="{D48FC4FD-C4A0-EC37-7E68-4F263D651F9A}"/>
          </ac:spMkLst>
        </pc:spChg>
        <pc:spChg chg="mod">
          <ac:chgData name="Verlaet, Egon" userId="efc6419b-ceb6-4c83-8721-1678e9de9897" providerId="ADAL" clId="{FDBC3644-918D-481B-9299-95ABBA967F22}" dt="2023-01-20T15:25:25.287" v="4003"/>
          <ac:spMkLst>
            <pc:docMk/>
            <pc:sldMk cId="3571656679" sldId="2737"/>
            <ac:spMk id="9" creationId="{57668BAE-B4C6-4A8D-8816-2EB3AEA4328B}"/>
          </ac:spMkLst>
        </pc:spChg>
        <pc:spChg chg="mod">
          <ac:chgData name="Verlaet, Egon" userId="efc6419b-ceb6-4c83-8721-1678e9de9897" providerId="ADAL" clId="{FDBC3644-918D-481B-9299-95ABBA967F22}" dt="2023-01-20T15:25:25.287" v="4003"/>
          <ac:spMkLst>
            <pc:docMk/>
            <pc:sldMk cId="3571656679" sldId="2737"/>
            <ac:spMk id="10" creationId="{A13F710B-EE67-96E7-F1D7-C77E648EEE0B}"/>
          </ac:spMkLst>
        </pc:spChg>
        <pc:spChg chg="mod">
          <ac:chgData name="Verlaet, Egon" userId="efc6419b-ceb6-4c83-8721-1678e9de9897" providerId="ADAL" clId="{FDBC3644-918D-481B-9299-95ABBA967F22}" dt="2023-01-20T15:25:42.327" v="4006"/>
          <ac:spMkLst>
            <pc:docMk/>
            <pc:sldMk cId="3571656679" sldId="2737"/>
            <ac:spMk id="13" creationId="{9E288477-00A9-825E-816B-E98934D5BB82}"/>
          </ac:spMkLst>
        </pc:spChg>
        <pc:spChg chg="mod">
          <ac:chgData name="Verlaet, Egon" userId="efc6419b-ceb6-4c83-8721-1678e9de9897" providerId="ADAL" clId="{FDBC3644-918D-481B-9299-95ABBA967F22}" dt="2023-01-20T15:33:15.587" v="4278" actId="20577"/>
          <ac:spMkLst>
            <pc:docMk/>
            <pc:sldMk cId="3571656679" sldId="2737"/>
            <ac:spMk id="14" creationId="{A3ECF4C2-1437-B0B4-CC6A-8B607B426126}"/>
          </ac:spMkLst>
        </pc:spChg>
        <pc:spChg chg="mod">
          <ac:chgData name="Verlaet, Egon" userId="efc6419b-ceb6-4c83-8721-1678e9de9897" providerId="ADAL" clId="{FDBC3644-918D-481B-9299-95ABBA967F22}" dt="2023-01-20T15:26:02.974" v="4008"/>
          <ac:spMkLst>
            <pc:docMk/>
            <pc:sldMk cId="3571656679" sldId="2737"/>
            <ac:spMk id="17" creationId="{4B2C5DF3-15D9-06D1-1E35-50337A234C49}"/>
          </ac:spMkLst>
        </pc:spChg>
        <pc:spChg chg="mod">
          <ac:chgData name="Verlaet, Egon" userId="efc6419b-ceb6-4c83-8721-1678e9de9897" providerId="ADAL" clId="{FDBC3644-918D-481B-9299-95ABBA967F22}" dt="2023-01-20T15:26:02.974" v="4008"/>
          <ac:spMkLst>
            <pc:docMk/>
            <pc:sldMk cId="3571656679" sldId="2737"/>
            <ac:spMk id="19" creationId="{724D0883-1EEF-153C-B96C-9AEB35FB502D}"/>
          </ac:spMkLst>
        </pc:spChg>
        <pc:spChg chg="mod">
          <ac:chgData name="Verlaet, Egon" userId="efc6419b-ceb6-4c83-8721-1678e9de9897" providerId="ADAL" clId="{FDBC3644-918D-481B-9299-95ABBA967F22}" dt="2023-01-20T15:26:12.402" v="4010"/>
          <ac:spMkLst>
            <pc:docMk/>
            <pc:sldMk cId="3571656679" sldId="2737"/>
            <ac:spMk id="21" creationId="{FA0E088A-762A-3532-18EB-DAC9EB0E29C1}"/>
          </ac:spMkLst>
        </pc:spChg>
        <pc:spChg chg="mod">
          <ac:chgData name="Verlaet, Egon" userId="efc6419b-ceb6-4c83-8721-1678e9de9897" providerId="ADAL" clId="{FDBC3644-918D-481B-9299-95ABBA967F22}" dt="2023-01-20T15:26:12.402" v="4010"/>
          <ac:spMkLst>
            <pc:docMk/>
            <pc:sldMk cId="3571656679" sldId="2737"/>
            <ac:spMk id="23" creationId="{796D1F9D-C756-228B-B040-392E42F68E84}"/>
          </ac:spMkLst>
        </pc:spChg>
        <pc:spChg chg="mod">
          <ac:chgData name="Verlaet, Egon" userId="efc6419b-ceb6-4c83-8721-1678e9de9897" providerId="ADAL" clId="{FDBC3644-918D-481B-9299-95ABBA967F22}" dt="2023-01-20T15:32:21.131" v="4239" actId="1076"/>
          <ac:spMkLst>
            <pc:docMk/>
            <pc:sldMk cId="3571656679" sldId="2737"/>
            <ac:spMk id="50" creationId="{705C8DCA-5A9B-5478-5982-CFEB8DE35780}"/>
          </ac:spMkLst>
        </pc:spChg>
        <pc:spChg chg="mod">
          <ac:chgData name="Verlaet, Egon" userId="efc6419b-ceb6-4c83-8721-1678e9de9897" providerId="ADAL" clId="{FDBC3644-918D-481B-9299-95ABBA967F22}" dt="2023-01-20T15:30:07.842" v="4065"/>
          <ac:spMkLst>
            <pc:docMk/>
            <pc:sldMk cId="3571656679" sldId="2737"/>
            <ac:spMk id="51" creationId="{4739803A-38B1-E547-3C3F-1A70AB3CB052}"/>
          </ac:spMkLst>
        </pc:spChg>
        <pc:spChg chg="mod">
          <ac:chgData name="Verlaet, Egon" userId="efc6419b-ceb6-4c83-8721-1678e9de9897" providerId="ADAL" clId="{FDBC3644-918D-481B-9299-95ABBA967F22}" dt="2023-01-20T15:31:12.644" v="4137" actId="20577"/>
          <ac:spMkLst>
            <pc:docMk/>
            <pc:sldMk cId="3571656679" sldId="2737"/>
            <ac:spMk id="52" creationId="{D1C16153-E2A3-4146-3158-106F922E47A2}"/>
          </ac:spMkLst>
        </pc:spChg>
        <pc:spChg chg="mod">
          <ac:chgData name="Verlaet, Egon" userId="efc6419b-ceb6-4c83-8721-1678e9de9897" providerId="ADAL" clId="{FDBC3644-918D-481B-9299-95ABBA967F22}" dt="2023-01-20T15:32:18.497" v="4238" actId="1076"/>
          <ac:spMkLst>
            <pc:docMk/>
            <pc:sldMk cId="3571656679" sldId="2737"/>
            <ac:spMk id="55" creationId="{CBF176BE-20A8-7F09-18E7-C5D4F76384B0}"/>
          </ac:spMkLst>
        </pc:spChg>
        <pc:spChg chg="mod">
          <ac:chgData name="Verlaet, Egon" userId="efc6419b-ceb6-4c83-8721-1678e9de9897" providerId="ADAL" clId="{FDBC3644-918D-481B-9299-95ABBA967F22}" dt="2023-01-20T15:30:18.727" v="4068"/>
          <ac:spMkLst>
            <pc:docMk/>
            <pc:sldMk cId="3571656679" sldId="2737"/>
            <ac:spMk id="56" creationId="{C0E9CB32-0BA2-8164-41CA-BD20FD733070}"/>
          </ac:spMkLst>
        </pc:spChg>
        <pc:spChg chg="mod">
          <ac:chgData name="Verlaet, Egon" userId="efc6419b-ceb6-4c83-8721-1678e9de9897" providerId="ADAL" clId="{FDBC3644-918D-481B-9299-95ABBA967F22}" dt="2023-01-20T15:31:14.905" v="4138" actId="20577"/>
          <ac:spMkLst>
            <pc:docMk/>
            <pc:sldMk cId="3571656679" sldId="2737"/>
            <ac:spMk id="57" creationId="{04E98C5E-3076-61B0-E929-37CBC6ADC4C1}"/>
          </ac:spMkLst>
        </pc:spChg>
        <pc:spChg chg="mod">
          <ac:chgData name="Verlaet, Egon" userId="efc6419b-ceb6-4c83-8721-1678e9de9897" providerId="ADAL" clId="{FDBC3644-918D-481B-9299-95ABBA967F22}" dt="2023-01-20T15:32:39.892" v="4244"/>
          <ac:spMkLst>
            <pc:docMk/>
            <pc:sldMk cId="3571656679" sldId="2737"/>
            <ac:spMk id="60" creationId="{F0790979-4169-C581-3D6B-0E6BE39B8766}"/>
          </ac:spMkLst>
        </pc:spChg>
        <pc:spChg chg="mod">
          <ac:chgData name="Verlaet, Egon" userId="efc6419b-ceb6-4c83-8721-1678e9de9897" providerId="ADAL" clId="{FDBC3644-918D-481B-9299-95ABBA967F22}" dt="2023-01-20T15:32:39.892" v="4244"/>
          <ac:spMkLst>
            <pc:docMk/>
            <pc:sldMk cId="3571656679" sldId="2737"/>
            <ac:spMk id="61" creationId="{81430762-6ADE-F7D2-26F0-C67C7739A711}"/>
          </ac:spMkLst>
        </pc:spChg>
        <pc:spChg chg="mod">
          <ac:chgData name="Verlaet, Egon" userId="efc6419b-ceb6-4c83-8721-1678e9de9897" providerId="ADAL" clId="{FDBC3644-918D-481B-9299-95ABBA967F22}" dt="2023-01-20T15:32:39.892" v="4244"/>
          <ac:spMkLst>
            <pc:docMk/>
            <pc:sldMk cId="3571656679" sldId="2737"/>
            <ac:spMk id="62" creationId="{AF2130B7-09B8-B215-E9FB-ED052607FAC2}"/>
          </ac:spMkLst>
        </pc:spChg>
        <pc:spChg chg="add mod">
          <ac:chgData name="Verlaet, Egon" userId="efc6419b-ceb6-4c83-8721-1678e9de9897" providerId="ADAL" clId="{FDBC3644-918D-481B-9299-95ABBA967F22}" dt="2023-01-20T15:32:39.892" v="4244"/>
          <ac:spMkLst>
            <pc:docMk/>
            <pc:sldMk cId="3571656679" sldId="2737"/>
            <ac:spMk id="65" creationId="{EABBF2B9-213D-3C3C-972C-C6D4A845077F}"/>
          </ac:spMkLst>
        </pc:spChg>
        <pc:spChg chg="mod topLvl">
          <ac:chgData name="Verlaet, Egon" userId="efc6419b-ceb6-4c83-8721-1678e9de9897" providerId="ADAL" clId="{FDBC3644-918D-481B-9299-95ABBA967F22}" dt="2023-01-20T15:33:08.642" v="4275" actId="1076"/>
          <ac:spMkLst>
            <pc:docMk/>
            <pc:sldMk cId="3571656679" sldId="2737"/>
            <ac:spMk id="68" creationId="{A6CF2A71-814F-3D64-38E7-7307694F7014}"/>
          </ac:spMkLst>
        </pc:spChg>
        <pc:spChg chg="del mod topLvl">
          <ac:chgData name="Verlaet, Egon" userId="efc6419b-ceb6-4c83-8721-1678e9de9897" providerId="ADAL" clId="{FDBC3644-918D-481B-9299-95ABBA967F22}" dt="2023-01-20T15:32:48.993" v="4248" actId="478"/>
          <ac:spMkLst>
            <pc:docMk/>
            <pc:sldMk cId="3571656679" sldId="2737"/>
            <ac:spMk id="69" creationId="{C0E00E6A-82FC-229D-D2A0-33317FB6E439}"/>
          </ac:spMkLst>
        </pc:spChg>
        <pc:spChg chg="del mod">
          <ac:chgData name="Verlaet, Egon" userId="efc6419b-ceb6-4c83-8721-1678e9de9897" providerId="ADAL" clId="{FDBC3644-918D-481B-9299-95ABBA967F22}" dt="2023-01-20T15:32:47.076" v="4247" actId="478"/>
          <ac:spMkLst>
            <pc:docMk/>
            <pc:sldMk cId="3571656679" sldId="2737"/>
            <ac:spMk id="70" creationId="{A49BBF99-F731-61FA-F7DB-35B8B0B96D23}"/>
          </ac:spMkLst>
        </pc:spChg>
        <pc:spChg chg="mod">
          <ac:chgData name="Verlaet, Egon" userId="efc6419b-ceb6-4c83-8721-1678e9de9897" providerId="ADAL" clId="{FDBC3644-918D-481B-9299-95ABBA967F22}" dt="2023-01-20T15:36:11.571" v="4431" actId="1076"/>
          <ac:spMkLst>
            <pc:docMk/>
            <pc:sldMk cId="3571656679" sldId="2737"/>
            <ac:spMk id="74" creationId="{D250C657-1050-B049-5D6D-7F352003CB8A}"/>
          </ac:spMkLst>
        </pc:spChg>
        <pc:spChg chg="mod">
          <ac:chgData name="Verlaet, Egon" userId="efc6419b-ceb6-4c83-8721-1678e9de9897" providerId="ADAL" clId="{FDBC3644-918D-481B-9299-95ABBA967F22}" dt="2023-01-20T15:35:59.574" v="4429" actId="20577"/>
          <ac:spMkLst>
            <pc:docMk/>
            <pc:sldMk cId="3571656679" sldId="2737"/>
            <ac:spMk id="75" creationId="{15751165-7015-4D8E-5838-65CBD6F3603E}"/>
          </ac:spMkLst>
        </pc:spChg>
        <pc:spChg chg="mod">
          <ac:chgData name="Verlaet, Egon" userId="efc6419b-ceb6-4c83-8721-1678e9de9897" providerId="ADAL" clId="{FDBC3644-918D-481B-9299-95ABBA967F22}" dt="2023-01-20T15:36:51.921" v="4437" actId="208"/>
          <ac:spMkLst>
            <pc:docMk/>
            <pc:sldMk cId="3571656679" sldId="2737"/>
            <ac:spMk id="91" creationId="{F89B4BB4-0EF7-AACB-3E9C-770DED9D72F7}"/>
          </ac:spMkLst>
        </pc:spChg>
        <pc:spChg chg="mod">
          <ac:chgData name="Verlaet, Egon" userId="efc6419b-ceb6-4c83-8721-1678e9de9897" providerId="ADAL" clId="{FDBC3644-918D-481B-9299-95ABBA967F22}" dt="2023-01-20T15:37:38.281" v="4545" actId="20577"/>
          <ac:spMkLst>
            <pc:docMk/>
            <pc:sldMk cId="3571656679" sldId="2737"/>
            <ac:spMk id="92" creationId="{72770B39-747C-FAEF-A63D-EA66CDFD4E3A}"/>
          </ac:spMkLst>
        </pc:spChg>
        <pc:spChg chg="add mod ord">
          <ac:chgData name="Verlaet, Egon" userId="efc6419b-ceb6-4c83-8721-1678e9de9897" providerId="ADAL" clId="{FDBC3644-918D-481B-9299-95ABBA967F22}" dt="2023-01-20T15:39:15.051" v="4573" actId="693"/>
          <ac:spMkLst>
            <pc:docMk/>
            <pc:sldMk cId="3571656679" sldId="2737"/>
            <ac:spMk id="93" creationId="{E6A48697-1EB1-FB32-8A9A-24EB5D78513A}"/>
          </ac:spMkLst>
        </pc:spChg>
        <pc:spChg chg="add mod">
          <ac:chgData name="Verlaet, Egon" userId="efc6419b-ceb6-4c83-8721-1678e9de9897" providerId="ADAL" clId="{FDBC3644-918D-481B-9299-95ABBA967F22}" dt="2023-01-20T15:40:48.072" v="4632" actId="207"/>
          <ac:spMkLst>
            <pc:docMk/>
            <pc:sldMk cId="3571656679" sldId="2737"/>
            <ac:spMk id="94" creationId="{2760EEB9-D19F-EECD-4DD5-E1858A3BBEB4}"/>
          </ac:spMkLst>
        </pc:spChg>
        <pc:spChg chg="add mod">
          <ac:chgData name="Verlaet, Egon" userId="efc6419b-ceb6-4c83-8721-1678e9de9897" providerId="ADAL" clId="{FDBC3644-918D-481B-9299-95ABBA967F22}" dt="2023-01-20T15:47:14.524" v="4859" actId="14100"/>
          <ac:spMkLst>
            <pc:docMk/>
            <pc:sldMk cId="3571656679" sldId="2737"/>
            <ac:spMk id="95" creationId="{BA5D39AF-3889-8EED-333B-90ABAC4D2278}"/>
          </ac:spMkLst>
        </pc:spChg>
        <pc:grpChg chg="add mod">
          <ac:chgData name="Verlaet, Egon" userId="efc6419b-ceb6-4c83-8721-1678e9de9897" providerId="ADAL" clId="{FDBC3644-918D-481B-9299-95ABBA967F22}" dt="2023-01-20T15:25:32.843" v="4005" actId="1076"/>
          <ac:grpSpMkLst>
            <pc:docMk/>
            <pc:sldMk cId="3571656679" sldId="2737"/>
            <ac:grpSpMk id="6" creationId="{43855B97-BBBB-0A32-FA60-287D5E0D805F}"/>
          </ac:grpSpMkLst>
        </pc:grpChg>
        <pc:grpChg chg="mod">
          <ac:chgData name="Verlaet, Egon" userId="efc6419b-ceb6-4c83-8721-1678e9de9897" providerId="ADAL" clId="{FDBC3644-918D-481B-9299-95ABBA967F22}" dt="2023-01-20T15:25:25.287" v="4003"/>
          <ac:grpSpMkLst>
            <pc:docMk/>
            <pc:sldMk cId="3571656679" sldId="2737"/>
            <ac:grpSpMk id="7" creationId="{C8C7572F-03A6-E86A-1DBA-A52B582A38F7}"/>
          </ac:grpSpMkLst>
        </pc:grpChg>
        <pc:grpChg chg="add mod">
          <ac:chgData name="Verlaet, Egon" userId="efc6419b-ceb6-4c83-8721-1678e9de9897" providerId="ADAL" clId="{FDBC3644-918D-481B-9299-95ABBA967F22}" dt="2023-01-20T15:25:56.172" v="4007" actId="1076"/>
          <ac:grpSpMkLst>
            <pc:docMk/>
            <pc:sldMk cId="3571656679" sldId="2737"/>
            <ac:grpSpMk id="12" creationId="{1181EAC7-7A44-BB0E-DFC1-DD6731720BF0}"/>
          </ac:grpSpMkLst>
        </pc:grpChg>
        <pc:grpChg chg="add mod">
          <ac:chgData name="Verlaet, Egon" userId="efc6419b-ceb6-4c83-8721-1678e9de9897" providerId="ADAL" clId="{FDBC3644-918D-481B-9299-95ABBA967F22}" dt="2023-01-20T15:26:06.612" v="4009" actId="1076"/>
          <ac:grpSpMkLst>
            <pc:docMk/>
            <pc:sldMk cId="3571656679" sldId="2737"/>
            <ac:grpSpMk id="16" creationId="{991434F5-4238-7AEF-E45B-1C7C1211EC22}"/>
          </ac:grpSpMkLst>
        </pc:grpChg>
        <pc:grpChg chg="add mod">
          <ac:chgData name="Verlaet, Egon" userId="efc6419b-ceb6-4c83-8721-1678e9de9897" providerId="ADAL" clId="{FDBC3644-918D-481B-9299-95ABBA967F22}" dt="2023-01-20T15:26:20.235" v="4011" actId="1076"/>
          <ac:grpSpMkLst>
            <pc:docMk/>
            <pc:sldMk cId="3571656679" sldId="2737"/>
            <ac:grpSpMk id="20" creationId="{581AEA15-649E-0438-E9B7-3EF444A0BB58}"/>
          </ac:grpSpMkLst>
        </pc:grpChg>
        <pc:grpChg chg="add del mod">
          <ac:chgData name="Verlaet, Egon" userId="efc6419b-ceb6-4c83-8721-1678e9de9897" providerId="ADAL" clId="{FDBC3644-918D-481B-9299-95ABBA967F22}" dt="2023-01-20T15:30:11.812" v="4066" actId="478"/>
          <ac:grpSpMkLst>
            <pc:docMk/>
            <pc:sldMk cId="3571656679" sldId="2737"/>
            <ac:grpSpMk id="46" creationId="{DED1D732-95AA-3435-722C-3CDFCBDD5B69}"/>
          </ac:grpSpMkLst>
        </pc:grpChg>
        <pc:grpChg chg="mod topLvl">
          <ac:chgData name="Verlaet, Egon" userId="efc6419b-ceb6-4c83-8721-1678e9de9897" providerId="ADAL" clId="{FDBC3644-918D-481B-9299-95ABBA967F22}" dt="2023-01-20T15:42:39.972" v="4681" actId="164"/>
          <ac:grpSpMkLst>
            <pc:docMk/>
            <pc:sldMk cId="3571656679" sldId="2737"/>
            <ac:grpSpMk id="48" creationId="{F13B96C9-69F6-B034-10CA-6C2365D2C2BD}"/>
          </ac:grpSpMkLst>
        </pc:grpChg>
        <pc:grpChg chg="mod">
          <ac:chgData name="Verlaet, Egon" userId="efc6419b-ceb6-4c83-8721-1678e9de9897" providerId="ADAL" clId="{FDBC3644-918D-481B-9299-95ABBA967F22}" dt="2023-01-20T15:30:07.842" v="4065"/>
          <ac:grpSpMkLst>
            <pc:docMk/>
            <pc:sldMk cId="3571656679" sldId="2737"/>
            <ac:grpSpMk id="49" creationId="{15788EE5-5768-F066-2243-86E32E0E34BE}"/>
          </ac:grpSpMkLst>
        </pc:grpChg>
        <pc:grpChg chg="add mod">
          <ac:chgData name="Verlaet, Egon" userId="efc6419b-ceb6-4c83-8721-1678e9de9897" providerId="ADAL" clId="{FDBC3644-918D-481B-9299-95ABBA967F22}" dt="2023-01-20T15:42:42.183" v="4682" actId="164"/>
          <ac:grpSpMkLst>
            <pc:docMk/>
            <pc:sldMk cId="3571656679" sldId="2737"/>
            <ac:grpSpMk id="53" creationId="{1AB05F57-C781-54D3-F402-B19CF6031A5A}"/>
          </ac:grpSpMkLst>
        </pc:grpChg>
        <pc:grpChg chg="mod">
          <ac:chgData name="Verlaet, Egon" userId="efc6419b-ceb6-4c83-8721-1678e9de9897" providerId="ADAL" clId="{FDBC3644-918D-481B-9299-95ABBA967F22}" dt="2023-01-20T15:30:18.727" v="4068"/>
          <ac:grpSpMkLst>
            <pc:docMk/>
            <pc:sldMk cId="3571656679" sldId="2737"/>
            <ac:grpSpMk id="54" creationId="{0AB982C4-B5A7-A5E3-7011-94213F05A591}"/>
          </ac:grpSpMkLst>
        </pc:grpChg>
        <pc:grpChg chg="add mod">
          <ac:chgData name="Verlaet, Egon" userId="efc6419b-ceb6-4c83-8721-1678e9de9897" providerId="ADAL" clId="{FDBC3644-918D-481B-9299-95ABBA967F22}" dt="2023-01-20T15:42:36.857" v="4680" actId="164"/>
          <ac:grpSpMkLst>
            <pc:docMk/>
            <pc:sldMk cId="3571656679" sldId="2737"/>
            <ac:grpSpMk id="58" creationId="{3B915E92-72A8-39DC-3471-3AA7F736E47A}"/>
          </ac:grpSpMkLst>
        </pc:grpChg>
        <pc:grpChg chg="mod">
          <ac:chgData name="Verlaet, Egon" userId="efc6419b-ceb6-4c83-8721-1678e9de9897" providerId="ADAL" clId="{FDBC3644-918D-481B-9299-95ABBA967F22}" dt="2023-01-20T15:32:39.892" v="4244"/>
          <ac:grpSpMkLst>
            <pc:docMk/>
            <pc:sldMk cId="3571656679" sldId="2737"/>
            <ac:grpSpMk id="59" creationId="{7E9978C4-0AC2-C002-0F34-842BB53C1913}"/>
          </ac:grpSpMkLst>
        </pc:grpChg>
        <pc:grpChg chg="add del mod">
          <ac:chgData name="Verlaet, Egon" userId="efc6419b-ceb6-4c83-8721-1678e9de9897" providerId="ADAL" clId="{FDBC3644-918D-481B-9299-95ABBA967F22}" dt="2023-01-20T15:32:48.993" v="4248" actId="478"/>
          <ac:grpSpMkLst>
            <pc:docMk/>
            <pc:sldMk cId="3571656679" sldId="2737"/>
            <ac:grpSpMk id="66" creationId="{8CBB2B81-9B84-BF4F-83C3-11A5C2C229C5}"/>
          </ac:grpSpMkLst>
        </pc:grpChg>
        <pc:grpChg chg="del mod">
          <ac:chgData name="Verlaet, Egon" userId="efc6419b-ceb6-4c83-8721-1678e9de9897" providerId="ADAL" clId="{FDBC3644-918D-481B-9299-95ABBA967F22}" dt="2023-01-20T15:32:47.076" v="4247" actId="478"/>
          <ac:grpSpMkLst>
            <pc:docMk/>
            <pc:sldMk cId="3571656679" sldId="2737"/>
            <ac:grpSpMk id="67" creationId="{DB9AAEAA-9554-CF29-BC11-BFFAE1053B4B}"/>
          </ac:grpSpMkLst>
        </pc:grpChg>
        <pc:grpChg chg="add del mod">
          <ac:chgData name="Verlaet, Egon" userId="efc6419b-ceb6-4c83-8721-1678e9de9897" providerId="ADAL" clId="{FDBC3644-918D-481B-9299-95ABBA967F22}" dt="2023-01-20T15:34:14.379" v="4288" actId="478"/>
          <ac:grpSpMkLst>
            <pc:docMk/>
            <pc:sldMk cId="3571656679" sldId="2737"/>
            <ac:grpSpMk id="71" creationId="{B3E058AE-19A1-6EE2-5EAD-308EA2FA455C}"/>
          </ac:grpSpMkLst>
        </pc:grpChg>
        <pc:grpChg chg="mod topLvl">
          <ac:chgData name="Verlaet, Egon" userId="efc6419b-ceb6-4c83-8721-1678e9de9897" providerId="ADAL" clId="{FDBC3644-918D-481B-9299-95ABBA967F22}" dt="2023-01-20T15:48:17.159" v="4863" actId="164"/>
          <ac:grpSpMkLst>
            <pc:docMk/>
            <pc:sldMk cId="3571656679" sldId="2737"/>
            <ac:grpSpMk id="72" creationId="{6CD57BB0-BCA1-5E00-456C-6DB58E7FC62A}"/>
          </ac:grpSpMkLst>
        </pc:grpChg>
        <pc:grpChg chg="add del mod">
          <ac:chgData name="Verlaet, Egon" userId="efc6419b-ceb6-4c83-8721-1678e9de9897" providerId="ADAL" clId="{FDBC3644-918D-481B-9299-95ABBA967F22}" dt="2023-01-20T15:43:36.336" v="4685" actId="478"/>
          <ac:grpSpMkLst>
            <pc:docMk/>
            <pc:sldMk cId="3571656679" sldId="2737"/>
            <ac:grpSpMk id="82" creationId="{F9EE121C-417F-3C10-219C-BB3E6B123E65}"/>
          </ac:grpSpMkLst>
        </pc:grpChg>
        <pc:grpChg chg="add mod">
          <ac:chgData name="Verlaet, Egon" userId="efc6419b-ceb6-4c83-8721-1678e9de9897" providerId="ADAL" clId="{FDBC3644-918D-481B-9299-95ABBA967F22}" dt="2023-01-20T15:36:37.466" v="4435" actId="1076"/>
          <ac:grpSpMkLst>
            <pc:docMk/>
            <pc:sldMk cId="3571656679" sldId="2737"/>
            <ac:grpSpMk id="88" creationId="{9682DC9F-1744-70FF-314D-AA99EC5BC688}"/>
          </ac:grpSpMkLst>
        </pc:grpChg>
        <pc:grpChg chg="mod">
          <ac:chgData name="Verlaet, Egon" userId="efc6419b-ceb6-4c83-8721-1678e9de9897" providerId="ADAL" clId="{FDBC3644-918D-481B-9299-95ABBA967F22}" dt="2023-01-20T15:36:19.558" v="4432"/>
          <ac:grpSpMkLst>
            <pc:docMk/>
            <pc:sldMk cId="3571656679" sldId="2737"/>
            <ac:grpSpMk id="89" creationId="{D3B37F78-2BAA-A1BA-53F5-F3C29BFF3ECB}"/>
          </ac:grpSpMkLst>
        </pc:grpChg>
        <pc:grpChg chg="add mod">
          <ac:chgData name="Verlaet, Egon" userId="efc6419b-ceb6-4c83-8721-1678e9de9897" providerId="ADAL" clId="{FDBC3644-918D-481B-9299-95ABBA967F22}" dt="2023-01-20T15:42:36.857" v="4680" actId="164"/>
          <ac:grpSpMkLst>
            <pc:docMk/>
            <pc:sldMk cId="3571656679" sldId="2737"/>
            <ac:grpSpMk id="96" creationId="{A604B3B7-6B47-6469-6FB4-1657E7C58319}"/>
          </ac:grpSpMkLst>
        </pc:grpChg>
        <pc:grpChg chg="add mod">
          <ac:chgData name="Verlaet, Egon" userId="efc6419b-ceb6-4c83-8721-1678e9de9897" providerId="ADAL" clId="{FDBC3644-918D-481B-9299-95ABBA967F22}" dt="2023-01-20T15:42:39.972" v="4681" actId="164"/>
          <ac:grpSpMkLst>
            <pc:docMk/>
            <pc:sldMk cId="3571656679" sldId="2737"/>
            <ac:grpSpMk id="97" creationId="{CB6878AF-5969-FDC2-CF9F-B54AE681257A}"/>
          </ac:grpSpMkLst>
        </pc:grpChg>
        <pc:grpChg chg="add mod">
          <ac:chgData name="Verlaet, Egon" userId="efc6419b-ceb6-4c83-8721-1678e9de9897" providerId="ADAL" clId="{FDBC3644-918D-481B-9299-95ABBA967F22}" dt="2023-01-20T15:42:42.183" v="4682" actId="164"/>
          <ac:grpSpMkLst>
            <pc:docMk/>
            <pc:sldMk cId="3571656679" sldId="2737"/>
            <ac:grpSpMk id="98" creationId="{6D713D1E-8863-9BCE-9F6B-BB9B3D0D2452}"/>
          </ac:grpSpMkLst>
        </pc:grpChg>
        <pc:grpChg chg="add mod">
          <ac:chgData name="Verlaet, Egon" userId="efc6419b-ceb6-4c83-8721-1678e9de9897" providerId="ADAL" clId="{FDBC3644-918D-481B-9299-95ABBA967F22}" dt="2023-01-20T15:48:17.159" v="4863" actId="164"/>
          <ac:grpSpMkLst>
            <pc:docMk/>
            <pc:sldMk cId="3571656679" sldId="2737"/>
            <ac:grpSpMk id="108" creationId="{8BBCEAA5-64F2-3973-3947-A3A43D12BBF8}"/>
          </ac:grpSpMkLst>
        </pc:grpChg>
        <pc:picChg chg="mod">
          <ac:chgData name="Verlaet, Egon" userId="efc6419b-ceb6-4c83-8721-1678e9de9897" providerId="ADAL" clId="{FDBC3644-918D-481B-9299-95ABBA967F22}" dt="2023-01-20T15:25:25.287" v="4003"/>
          <ac:picMkLst>
            <pc:docMk/>
            <pc:sldMk cId="3571656679" sldId="2737"/>
            <ac:picMk id="8" creationId="{D268F587-2769-6CE2-1AA5-E942AB31BBD9}"/>
          </ac:picMkLst>
        </pc:picChg>
        <pc:picChg chg="mod">
          <ac:chgData name="Verlaet, Egon" userId="efc6419b-ceb6-4c83-8721-1678e9de9897" providerId="ADAL" clId="{FDBC3644-918D-481B-9299-95ABBA967F22}" dt="2023-01-20T15:25:25.287" v="4003"/>
          <ac:picMkLst>
            <pc:docMk/>
            <pc:sldMk cId="3571656679" sldId="2737"/>
            <ac:picMk id="11" creationId="{80F141EA-401E-95B4-139E-E0B79F7D5542}"/>
          </ac:picMkLst>
        </pc:picChg>
        <pc:picChg chg="mod">
          <ac:chgData name="Verlaet, Egon" userId="efc6419b-ceb6-4c83-8721-1678e9de9897" providerId="ADAL" clId="{FDBC3644-918D-481B-9299-95ABBA967F22}" dt="2023-01-20T15:25:42.327" v="4006"/>
          <ac:picMkLst>
            <pc:docMk/>
            <pc:sldMk cId="3571656679" sldId="2737"/>
            <ac:picMk id="15" creationId="{B5015339-1704-C7CF-C9B3-99B9FB91FCFF}"/>
          </ac:picMkLst>
        </pc:picChg>
        <pc:picChg chg="mod">
          <ac:chgData name="Verlaet, Egon" userId="efc6419b-ceb6-4c83-8721-1678e9de9897" providerId="ADAL" clId="{FDBC3644-918D-481B-9299-95ABBA967F22}" dt="2023-01-20T15:26:02.974" v="4008"/>
          <ac:picMkLst>
            <pc:docMk/>
            <pc:sldMk cId="3571656679" sldId="2737"/>
            <ac:picMk id="18" creationId="{0D60325E-4DBA-9B4B-DFD5-29A3AF44C0B2}"/>
          </ac:picMkLst>
        </pc:picChg>
        <pc:picChg chg="mod">
          <ac:chgData name="Verlaet, Egon" userId="efc6419b-ceb6-4c83-8721-1678e9de9897" providerId="ADAL" clId="{FDBC3644-918D-481B-9299-95ABBA967F22}" dt="2023-01-20T15:26:12.402" v="4010"/>
          <ac:picMkLst>
            <pc:docMk/>
            <pc:sldMk cId="3571656679" sldId="2737"/>
            <ac:picMk id="22" creationId="{F0D10809-5B6F-F484-2308-11F8F20E6711}"/>
          </ac:picMkLst>
        </pc:picChg>
        <pc:cxnChg chg="add del mod">
          <ac:chgData name="Verlaet, Egon" userId="efc6419b-ceb6-4c83-8721-1678e9de9897" providerId="ADAL" clId="{FDBC3644-918D-481B-9299-95ABBA967F22}" dt="2023-01-20T15:28:16.273" v="4031" actId="478"/>
          <ac:cxnSpMkLst>
            <pc:docMk/>
            <pc:sldMk cId="3571656679" sldId="2737"/>
            <ac:cxnSpMk id="24" creationId="{27A1A059-DB5B-C4F2-67E6-2B6CC0CFCEDB}"/>
          </ac:cxnSpMkLst>
        </pc:cxnChg>
        <pc:cxnChg chg="add mod">
          <ac:chgData name="Verlaet, Egon" userId="efc6419b-ceb6-4c83-8721-1678e9de9897" providerId="ADAL" clId="{FDBC3644-918D-481B-9299-95ABBA967F22}" dt="2023-01-20T15:42:36.857" v="4680" actId="164"/>
          <ac:cxnSpMkLst>
            <pc:docMk/>
            <pc:sldMk cId="3571656679" sldId="2737"/>
            <ac:cxnSpMk id="27" creationId="{7376F37A-681D-7570-C627-1A95080BF44F}"/>
          </ac:cxnSpMkLst>
        </pc:cxnChg>
        <pc:cxnChg chg="add mod">
          <ac:chgData name="Verlaet, Egon" userId="efc6419b-ceb6-4c83-8721-1678e9de9897" providerId="ADAL" clId="{FDBC3644-918D-481B-9299-95ABBA967F22}" dt="2023-01-20T15:28:53.665" v="4046" actId="692"/>
          <ac:cxnSpMkLst>
            <pc:docMk/>
            <pc:sldMk cId="3571656679" sldId="2737"/>
            <ac:cxnSpMk id="34" creationId="{93FD6FCB-5BC2-34E3-C937-C24FFF43E77B}"/>
          </ac:cxnSpMkLst>
        </pc:cxnChg>
        <pc:cxnChg chg="add mod">
          <ac:chgData name="Verlaet, Egon" userId="efc6419b-ceb6-4c83-8721-1678e9de9897" providerId="ADAL" clId="{FDBC3644-918D-481B-9299-95ABBA967F22}" dt="2023-01-20T15:42:39.972" v="4681" actId="164"/>
          <ac:cxnSpMkLst>
            <pc:docMk/>
            <pc:sldMk cId="3571656679" sldId="2737"/>
            <ac:cxnSpMk id="37" creationId="{07EA2461-7E21-D7EC-AF51-B6F1834509BB}"/>
          </ac:cxnSpMkLst>
        </pc:cxnChg>
        <pc:cxnChg chg="add mod">
          <ac:chgData name="Verlaet, Egon" userId="efc6419b-ceb6-4c83-8721-1678e9de9897" providerId="ADAL" clId="{FDBC3644-918D-481B-9299-95ABBA967F22}" dt="2023-01-20T15:42:42.183" v="4682" actId="164"/>
          <ac:cxnSpMkLst>
            <pc:docMk/>
            <pc:sldMk cId="3571656679" sldId="2737"/>
            <ac:cxnSpMk id="42" creationId="{40A1E8E5-48D6-3A8F-6314-0A4C8F509BDB}"/>
          </ac:cxnSpMkLst>
        </pc:cxnChg>
        <pc:cxnChg chg="del mod topLvl">
          <ac:chgData name="Verlaet, Egon" userId="efc6419b-ceb6-4c83-8721-1678e9de9897" providerId="ADAL" clId="{FDBC3644-918D-481B-9299-95ABBA967F22}" dt="2023-01-20T15:30:11.812" v="4066" actId="478"/>
          <ac:cxnSpMkLst>
            <pc:docMk/>
            <pc:sldMk cId="3571656679" sldId="2737"/>
            <ac:cxnSpMk id="47" creationId="{4437218F-9102-F695-043F-FE0C9471E26B}"/>
          </ac:cxnSpMkLst>
        </pc:cxnChg>
        <pc:cxnChg chg="del mod topLvl">
          <ac:chgData name="Verlaet, Egon" userId="efc6419b-ceb6-4c83-8721-1678e9de9897" providerId="ADAL" clId="{FDBC3644-918D-481B-9299-95ABBA967F22}" dt="2023-01-20T15:34:14.379" v="4288" actId="478"/>
          <ac:cxnSpMkLst>
            <pc:docMk/>
            <pc:sldMk cId="3571656679" sldId="2737"/>
            <ac:cxnSpMk id="73" creationId="{17D1E32D-5396-FB5A-D004-1DD011D19E52}"/>
          </ac:cxnSpMkLst>
        </pc:cxnChg>
        <pc:cxnChg chg="add del mod topLvl">
          <ac:chgData name="Verlaet, Egon" userId="efc6419b-ceb6-4c83-8721-1678e9de9897" providerId="ADAL" clId="{FDBC3644-918D-481B-9299-95ABBA967F22}" dt="2023-01-20T15:43:36.336" v="4685" actId="478"/>
          <ac:cxnSpMkLst>
            <pc:docMk/>
            <pc:sldMk cId="3571656679" sldId="2737"/>
            <ac:cxnSpMk id="81" creationId="{4FDE5CE5-4B86-E526-FD2B-113593F2F4C6}"/>
          </ac:cxnSpMkLst>
        </pc:cxnChg>
        <pc:cxnChg chg="mod">
          <ac:chgData name="Verlaet, Egon" userId="efc6419b-ceb6-4c83-8721-1678e9de9897" providerId="ADAL" clId="{FDBC3644-918D-481B-9299-95ABBA967F22}" dt="2023-01-20T15:39:35.916" v="4575" actId="1582"/>
          <ac:cxnSpMkLst>
            <pc:docMk/>
            <pc:sldMk cId="3571656679" sldId="2737"/>
            <ac:cxnSpMk id="90" creationId="{A7E03964-4D7D-FE53-2074-17E0C2953EAF}"/>
          </ac:cxnSpMkLst>
        </pc:cxnChg>
        <pc:cxnChg chg="add mod">
          <ac:chgData name="Verlaet, Egon" userId="efc6419b-ceb6-4c83-8721-1678e9de9897" providerId="ADAL" clId="{FDBC3644-918D-481B-9299-95ABBA967F22}" dt="2023-01-20T15:48:17.159" v="4863" actId="164"/>
          <ac:cxnSpMkLst>
            <pc:docMk/>
            <pc:sldMk cId="3571656679" sldId="2737"/>
            <ac:cxnSpMk id="100" creationId="{AFBFC1D0-538B-7699-F769-723DC6CC6B05}"/>
          </ac:cxnSpMkLst>
        </pc:cxnChg>
      </pc:sldChg>
      <pc:sldChg chg="addSp delSp modSp add mod delAnim modAnim">
        <pc:chgData name="Verlaet, Egon" userId="efc6419b-ceb6-4c83-8721-1678e9de9897" providerId="ADAL" clId="{FDBC3644-918D-481B-9299-95ABBA967F22}" dt="2023-01-23T14:36:48.906" v="5396"/>
        <pc:sldMkLst>
          <pc:docMk/>
          <pc:sldMk cId="3331688435" sldId="2738"/>
        </pc:sldMkLst>
        <pc:spChg chg="mod">
          <ac:chgData name="Verlaet, Egon" userId="efc6419b-ceb6-4c83-8721-1678e9de9897" providerId="ADAL" clId="{FDBC3644-918D-481B-9299-95ABBA967F22}" dt="2023-01-23T14:19:51.478" v="4960" actId="14100"/>
          <ac:spMkLst>
            <pc:docMk/>
            <pc:sldMk cId="3331688435" sldId="2738"/>
            <ac:spMk id="14" creationId="{2B888025-295F-C945-9D31-18ACFDC32BF8}"/>
          </ac:spMkLst>
        </pc:spChg>
        <pc:spChg chg="mod">
          <ac:chgData name="Verlaet, Egon" userId="efc6419b-ceb6-4c83-8721-1678e9de9897" providerId="ADAL" clId="{FDBC3644-918D-481B-9299-95ABBA967F22}" dt="2023-01-23T14:24:20.673" v="5055" actId="20577"/>
          <ac:spMkLst>
            <pc:docMk/>
            <pc:sldMk cId="3331688435" sldId="2738"/>
            <ac:spMk id="36" creationId="{B11D37C9-4255-B907-C1AC-1F013B0FCEC0}"/>
          </ac:spMkLst>
        </pc:spChg>
        <pc:spChg chg="mod">
          <ac:chgData name="Verlaet, Egon" userId="efc6419b-ceb6-4c83-8721-1678e9de9897" providerId="ADAL" clId="{FDBC3644-918D-481B-9299-95ABBA967F22}" dt="2023-01-23T14:31:21.945" v="5149" actId="207"/>
          <ac:spMkLst>
            <pc:docMk/>
            <pc:sldMk cId="3331688435" sldId="2738"/>
            <ac:spMk id="37" creationId="{64587408-4D4C-6487-04A6-FEE37B836299}"/>
          </ac:spMkLst>
        </pc:spChg>
        <pc:spChg chg="mod">
          <ac:chgData name="Verlaet, Egon" userId="efc6419b-ceb6-4c83-8721-1678e9de9897" providerId="ADAL" clId="{FDBC3644-918D-481B-9299-95ABBA967F22}" dt="2023-01-23T14:24:16.034" v="5053"/>
          <ac:spMkLst>
            <pc:docMk/>
            <pc:sldMk cId="3331688435" sldId="2738"/>
            <ac:spMk id="38" creationId="{BBFD1355-C91B-19AC-3EC2-9AE9DD4F86B1}"/>
          </ac:spMkLst>
        </pc:spChg>
        <pc:spChg chg="add mod">
          <ac:chgData name="Verlaet, Egon" userId="efc6419b-ceb6-4c83-8721-1678e9de9897" providerId="ADAL" clId="{FDBC3644-918D-481B-9299-95ABBA967F22}" dt="2023-01-23T14:24:16.034" v="5053"/>
          <ac:spMkLst>
            <pc:docMk/>
            <pc:sldMk cId="3331688435" sldId="2738"/>
            <ac:spMk id="40" creationId="{7C71DC70-0801-31FD-50DA-D576709FEA46}"/>
          </ac:spMkLst>
        </pc:spChg>
        <pc:spChg chg="mod">
          <ac:chgData name="Verlaet, Egon" userId="efc6419b-ceb6-4c83-8721-1678e9de9897" providerId="ADAL" clId="{FDBC3644-918D-481B-9299-95ABBA967F22}" dt="2023-01-23T14:19:56.472" v="4963" actId="6549"/>
          <ac:spMkLst>
            <pc:docMk/>
            <pc:sldMk cId="3331688435" sldId="2738"/>
            <ac:spMk id="44" creationId="{F3FC0CD8-BA37-1D4B-BC20-77295FD2B158}"/>
          </ac:spMkLst>
        </pc:spChg>
        <pc:spChg chg="del mod topLvl">
          <ac:chgData name="Verlaet, Egon" userId="efc6419b-ceb6-4c83-8721-1678e9de9897" providerId="ADAL" clId="{FDBC3644-918D-481B-9299-95ABBA967F22}" dt="2023-01-23T14:24:31.680" v="5058" actId="478"/>
          <ac:spMkLst>
            <pc:docMk/>
            <pc:sldMk cId="3331688435" sldId="2738"/>
            <ac:spMk id="46" creationId="{543A3277-9176-C203-0096-3B473BE2FC21}"/>
          </ac:spMkLst>
        </pc:spChg>
        <pc:spChg chg="mod">
          <ac:chgData name="Verlaet, Egon" userId="efc6419b-ceb6-4c83-8721-1678e9de9897" providerId="ADAL" clId="{FDBC3644-918D-481B-9299-95ABBA967F22}" dt="2023-01-23T14:25:24.881" v="5064" actId="207"/>
          <ac:spMkLst>
            <pc:docMk/>
            <pc:sldMk cId="3331688435" sldId="2738"/>
            <ac:spMk id="47" creationId="{7D6D96A8-7763-C1F5-6369-0980F88ADDC0}"/>
          </ac:spMkLst>
        </pc:spChg>
        <pc:spChg chg="mod">
          <ac:chgData name="Verlaet, Egon" userId="efc6419b-ceb6-4c83-8721-1678e9de9897" providerId="ADAL" clId="{FDBC3644-918D-481B-9299-95ABBA967F22}" dt="2023-01-23T14:25:29.476" v="5065" actId="207"/>
          <ac:spMkLst>
            <pc:docMk/>
            <pc:sldMk cId="3331688435" sldId="2738"/>
            <ac:spMk id="50" creationId="{ABC987D6-561D-CF81-3271-4E2E33728D49}"/>
          </ac:spMkLst>
        </pc:spChg>
        <pc:spChg chg="mod">
          <ac:chgData name="Verlaet, Egon" userId="efc6419b-ceb6-4c83-8721-1678e9de9897" providerId="ADAL" clId="{FDBC3644-918D-481B-9299-95ABBA967F22}" dt="2023-01-23T14:25:33.254" v="5066"/>
          <ac:spMkLst>
            <pc:docMk/>
            <pc:sldMk cId="3331688435" sldId="2738"/>
            <ac:spMk id="52" creationId="{C2B7DD13-8FA2-FFFD-3E34-FFD31B145596}"/>
          </ac:spMkLst>
        </pc:spChg>
        <pc:spChg chg="mod">
          <ac:chgData name="Verlaet, Egon" userId="efc6419b-ceb6-4c83-8721-1678e9de9897" providerId="ADAL" clId="{FDBC3644-918D-481B-9299-95ABBA967F22}" dt="2023-01-23T14:30:23.684" v="5138" actId="20577"/>
          <ac:spMkLst>
            <pc:docMk/>
            <pc:sldMk cId="3331688435" sldId="2738"/>
            <ac:spMk id="53" creationId="{81F2866F-AE82-BA7A-3C3C-12C3D62DB6C6}"/>
          </ac:spMkLst>
        </pc:spChg>
        <pc:spChg chg="add del mod">
          <ac:chgData name="Verlaet, Egon" userId="efc6419b-ceb6-4c83-8721-1678e9de9897" providerId="ADAL" clId="{FDBC3644-918D-481B-9299-95ABBA967F22}" dt="2023-01-23T14:28:06.507" v="5095" actId="478"/>
          <ac:spMkLst>
            <pc:docMk/>
            <pc:sldMk cId="3331688435" sldId="2738"/>
            <ac:spMk id="55" creationId="{99B23C7F-41BA-CB6B-1BA7-7533F433BB30}"/>
          </ac:spMkLst>
        </pc:spChg>
        <pc:spChg chg="add del">
          <ac:chgData name="Verlaet, Egon" userId="efc6419b-ceb6-4c83-8721-1678e9de9897" providerId="ADAL" clId="{FDBC3644-918D-481B-9299-95ABBA967F22}" dt="2023-01-23T14:28:21.888" v="5097" actId="478"/>
          <ac:spMkLst>
            <pc:docMk/>
            <pc:sldMk cId="3331688435" sldId="2738"/>
            <ac:spMk id="56" creationId="{631FED6E-85D7-9FD8-BE12-FABCE9A9F604}"/>
          </ac:spMkLst>
        </pc:spChg>
        <pc:spChg chg="add mod">
          <ac:chgData name="Verlaet, Egon" userId="efc6419b-ceb6-4c83-8721-1678e9de9897" providerId="ADAL" clId="{FDBC3644-918D-481B-9299-95ABBA967F22}" dt="2023-01-23T14:29:12.833" v="5122" actId="164"/>
          <ac:spMkLst>
            <pc:docMk/>
            <pc:sldMk cId="3331688435" sldId="2738"/>
            <ac:spMk id="57" creationId="{7BFFBEA3-AEA7-2DC7-BF20-FEE67E9A93B8}"/>
          </ac:spMkLst>
        </pc:spChg>
        <pc:spChg chg="add mod">
          <ac:chgData name="Verlaet, Egon" userId="efc6419b-ceb6-4c83-8721-1678e9de9897" providerId="ADAL" clId="{FDBC3644-918D-481B-9299-95ABBA967F22}" dt="2023-01-23T14:29:12.833" v="5122" actId="164"/>
          <ac:spMkLst>
            <pc:docMk/>
            <pc:sldMk cId="3331688435" sldId="2738"/>
            <ac:spMk id="58" creationId="{7EAE8A1C-62F6-62F5-D9E8-A42515D49AA4}"/>
          </ac:spMkLst>
        </pc:spChg>
        <pc:spChg chg="mod">
          <ac:chgData name="Verlaet, Egon" userId="efc6419b-ceb6-4c83-8721-1678e9de9897" providerId="ADAL" clId="{FDBC3644-918D-481B-9299-95ABBA967F22}" dt="2023-01-23T14:30:27.658" v="5139"/>
          <ac:spMkLst>
            <pc:docMk/>
            <pc:sldMk cId="3331688435" sldId="2738"/>
            <ac:spMk id="67" creationId="{E1DE4A19-E67A-4B79-E5E2-5B65BD1FAEEA}"/>
          </ac:spMkLst>
        </pc:spChg>
        <pc:spChg chg="mod">
          <ac:chgData name="Verlaet, Egon" userId="efc6419b-ceb6-4c83-8721-1678e9de9897" providerId="ADAL" clId="{FDBC3644-918D-481B-9299-95ABBA967F22}" dt="2023-01-23T14:30:56.215" v="5147" actId="20577"/>
          <ac:spMkLst>
            <pc:docMk/>
            <pc:sldMk cId="3331688435" sldId="2738"/>
            <ac:spMk id="68" creationId="{8719FDAD-D63C-1769-99DA-565243F7CB38}"/>
          </ac:spMkLst>
        </pc:spChg>
        <pc:spChg chg="mod">
          <ac:chgData name="Verlaet, Egon" userId="efc6419b-ceb6-4c83-8721-1678e9de9897" providerId="ADAL" clId="{FDBC3644-918D-481B-9299-95ABBA967F22}" dt="2023-01-23T14:30:31.577" v="5141"/>
          <ac:spMkLst>
            <pc:docMk/>
            <pc:sldMk cId="3331688435" sldId="2738"/>
            <ac:spMk id="70" creationId="{D6829B90-3A51-F443-A104-A75F84E69592}"/>
          </ac:spMkLst>
        </pc:spChg>
        <pc:spChg chg="mod">
          <ac:chgData name="Verlaet, Egon" userId="efc6419b-ceb6-4c83-8721-1678e9de9897" providerId="ADAL" clId="{FDBC3644-918D-481B-9299-95ABBA967F22}" dt="2023-01-23T14:30:52.001" v="5146" actId="20577"/>
          <ac:spMkLst>
            <pc:docMk/>
            <pc:sldMk cId="3331688435" sldId="2738"/>
            <ac:spMk id="71" creationId="{61A1C649-3B1A-4E84-ECCE-3EA78D3AAC0D}"/>
          </ac:spMkLst>
        </pc:spChg>
        <pc:spChg chg="mod">
          <ac:chgData name="Verlaet, Egon" userId="efc6419b-ceb6-4c83-8721-1678e9de9897" providerId="ADAL" clId="{FDBC3644-918D-481B-9299-95ABBA967F22}" dt="2023-01-23T14:30:41.334" v="5143"/>
          <ac:spMkLst>
            <pc:docMk/>
            <pc:sldMk cId="3331688435" sldId="2738"/>
            <ac:spMk id="73" creationId="{39E7B6F0-A3BC-2D12-3B46-28883433BC44}"/>
          </ac:spMkLst>
        </pc:spChg>
        <pc:spChg chg="mod">
          <ac:chgData name="Verlaet, Egon" userId="efc6419b-ceb6-4c83-8721-1678e9de9897" providerId="ADAL" clId="{FDBC3644-918D-481B-9299-95ABBA967F22}" dt="2023-01-23T14:30:58.685" v="5148" actId="20577"/>
          <ac:spMkLst>
            <pc:docMk/>
            <pc:sldMk cId="3331688435" sldId="2738"/>
            <ac:spMk id="74" creationId="{72D6F180-CD5F-8922-F138-25D89429C565}"/>
          </ac:spMkLst>
        </pc:spChg>
        <pc:spChg chg="mod">
          <ac:chgData name="Verlaet, Egon" userId="efc6419b-ceb6-4c83-8721-1678e9de9897" providerId="ADAL" clId="{FDBC3644-918D-481B-9299-95ABBA967F22}" dt="2023-01-23T14:31:58.632" v="5205" actId="20577"/>
          <ac:spMkLst>
            <pc:docMk/>
            <pc:sldMk cId="3331688435" sldId="2738"/>
            <ac:spMk id="77" creationId="{361E3ABB-C249-8704-1B76-9239F4A0CD37}"/>
          </ac:spMkLst>
        </pc:spChg>
        <pc:spChg chg="mod">
          <ac:chgData name="Verlaet, Egon" userId="efc6419b-ceb6-4c83-8721-1678e9de9897" providerId="ADAL" clId="{FDBC3644-918D-481B-9299-95ABBA967F22}" dt="2023-01-23T14:31:28.070" v="5150"/>
          <ac:spMkLst>
            <pc:docMk/>
            <pc:sldMk cId="3331688435" sldId="2738"/>
            <ac:spMk id="78" creationId="{39557151-9BC6-069E-4BE6-678933DBFAE2}"/>
          </ac:spMkLst>
        </pc:spChg>
        <pc:spChg chg="mod">
          <ac:chgData name="Verlaet, Egon" userId="efc6419b-ceb6-4c83-8721-1678e9de9897" providerId="ADAL" clId="{FDBC3644-918D-481B-9299-95ABBA967F22}" dt="2023-01-23T14:31:35.786" v="5155" actId="20577"/>
          <ac:spMkLst>
            <pc:docMk/>
            <pc:sldMk cId="3331688435" sldId="2738"/>
            <ac:spMk id="79" creationId="{14FF856B-0B45-2569-ED2B-DE9019E283FB}"/>
          </ac:spMkLst>
        </pc:spChg>
        <pc:spChg chg="mod">
          <ac:chgData name="Verlaet, Egon" userId="efc6419b-ceb6-4c83-8721-1678e9de9897" providerId="ADAL" clId="{FDBC3644-918D-481B-9299-95ABBA967F22}" dt="2023-01-23T14:32:16.486" v="5228" actId="20577"/>
          <ac:spMkLst>
            <pc:docMk/>
            <pc:sldMk cId="3331688435" sldId="2738"/>
            <ac:spMk id="82" creationId="{7FC737B7-9741-559D-7247-8E9F83B0115A}"/>
          </ac:spMkLst>
        </pc:spChg>
        <pc:spChg chg="mod">
          <ac:chgData name="Verlaet, Egon" userId="efc6419b-ceb6-4c83-8721-1678e9de9897" providerId="ADAL" clId="{FDBC3644-918D-481B-9299-95ABBA967F22}" dt="2023-01-23T14:31:31.668" v="5152"/>
          <ac:spMkLst>
            <pc:docMk/>
            <pc:sldMk cId="3331688435" sldId="2738"/>
            <ac:spMk id="83" creationId="{A0F433AE-A285-A3B1-9414-81FFEF8AA7EC}"/>
          </ac:spMkLst>
        </pc:spChg>
        <pc:spChg chg="mod">
          <ac:chgData name="Verlaet, Egon" userId="efc6419b-ceb6-4c83-8721-1678e9de9897" providerId="ADAL" clId="{FDBC3644-918D-481B-9299-95ABBA967F22}" dt="2023-01-23T14:32:04.954" v="5206" actId="20577"/>
          <ac:spMkLst>
            <pc:docMk/>
            <pc:sldMk cId="3331688435" sldId="2738"/>
            <ac:spMk id="84" creationId="{40B405C9-5CED-18F1-D859-DE0A55D56811}"/>
          </ac:spMkLst>
        </pc:spChg>
        <pc:spChg chg="mod">
          <ac:chgData name="Verlaet, Egon" userId="efc6419b-ceb6-4c83-8721-1678e9de9897" providerId="ADAL" clId="{FDBC3644-918D-481B-9299-95ABBA967F22}" dt="2023-01-23T14:32:48.501" v="5286" actId="20577"/>
          <ac:spMkLst>
            <pc:docMk/>
            <pc:sldMk cId="3331688435" sldId="2738"/>
            <ac:spMk id="87" creationId="{74D8217C-6538-3014-0026-732000CBCE54}"/>
          </ac:spMkLst>
        </pc:spChg>
        <pc:spChg chg="mod">
          <ac:chgData name="Verlaet, Egon" userId="efc6419b-ceb6-4c83-8721-1678e9de9897" providerId="ADAL" clId="{FDBC3644-918D-481B-9299-95ABBA967F22}" dt="2023-01-23T14:31:32.122" v="5153"/>
          <ac:spMkLst>
            <pc:docMk/>
            <pc:sldMk cId="3331688435" sldId="2738"/>
            <ac:spMk id="88" creationId="{7C9782B6-6F2E-9849-BC86-FA3323B6E77E}"/>
          </ac:spMkLst>
        </pc:spChg>
        <pc:spChg chg="mod">
          <ac:chgData name="Verlaet, Egon" userId="efc6419b-ceb6-4c83-8721-1678e9de9897" providerId="ADAL" clId="{FDBC3644-918D-481B-9299-95ABBA967F22}" dt="2023-01-23T14:32:20.694" v="5229" actId="20577"/>
          <ac:spMkLst>
            <pc:docMk/>
            <pc:sldMk cId="3331688435" sldId="2738"/>
            <ac:spMk id="89" creationId="{4E7792BE-3BBD-E760-9EBD-882C9341A45A}"/>
          </ac:spMkLst>
        </pc:spChg>
        <pc:spChg chg="mod">
          <ac:chgData name="Verlaet, Egon" userId="efc6419b-ceb6-4c83-8721-1678e9de9897" providerId="ADAL" clId="{FDBC3644-918D-481B-9299-95ABBA967F22}" dt="2023-01-23T14:33:01.378" v="5320" actId="20577"/>
          <ac:spMkLst>
            <pc:docMk/>
            <pc:sldMk cId="3331688435" sldId="2738"/>
            <ac:spMk id="92" creationId="{823CA635-B4F0-F569-012D-2480BA3F95EE}"/>
          </ac:spMkLst>
        </pc:spChg>
        <pc:spChg chg="mod">
          <ac:chgData name="Verlaet, Egon" userId="efc6419b-ceb6-4c83-8721-1678e9de9897" providerId="ADAL" clId="{FDBC3644-918D-481B-9299-95ABBA967F22}" dt="2023-01-23T14:31:32.591" v="5154"/>
          <ac:spMkLst>
            <pc:docMk/>
            <pc:sldMk cId="3331688435" sldId="2738"/>
            <ac:spMk id="93" creationId="{48A0F2F6-81F5-A46B-EA30-11AB378A6EE2}"/>
          </ac:spMkLst>
        </pc:spChg>
        <pc:spChg chg="mod">
          <ac:chgData name="Verlaet, Egon" userId="efc6419b-ceb6-4c83-8721-1678e9de9897" providerId="ADAL" clId="{FDBC3644-918D-481B-9299-95ABBA967F22}" dt="2023-01-23T14:33:03.926" v="5321" actId="20577"/>
          <ac:spMkLst>
            <pc:docMk/>
            <pc:sldMk cId="3331688435" sldId="2738"/>
            <ac:spMk id="94" creationId="{DB09893D-8B58-D7C1-3627-8A8219CDD27C}"/>
          </ac:spMkLst>
        </pc:spChg>
        <pc:spChg chg="mod">
          <ac:chgData name="Verlaet, Egon" userId="efc6419b-ceb6-4c83-8721-1678e9de9897" providerId="ADAL" clId="{FDBC3644-918D-481B-9299-95ABBA967F22}" dt="2023-01-23T14:34:19.646" v="5327"/>
          <ac:spMkLst>
            <pc:docMk/>
            <pc:sldMk cId="3331688435" sldId="2738"/>
            <ac:spMk id="96" creationId="{47363BBE-5B0D-20C3-026E-41CFBA652FA0}"/>
          </ac:spMkLst>
        </pc:spChg>
        <pc:spChg chg="mod">
          <ac:chgData name="Verlaet, Egon" userId="efc6419b-ceb6-4c83-8721-1678e9de9897" providerId="ADAL" clId="{FDBC3644-918D-481B-9299-95ABBA967F22}" dt="2023-01-23T14:34:19.646" v="5327"/>
          <ac:spMkLst>
            <pc:docMk/>
            <pc:sldMk cId="3331688435" sldId="2738"/>
            <ac:spMk id="98" creationId="{835FEB10-7312-9C40-CFE6-BA9A61CFC0E9}"/>
          </ac:spMkLst>
        </pc:spChg>
        <pc:spChg chg="mod">
          <ac:chgData name="Verlaet, Egon" userId="efc6419b-ceb6-4c83-8721-1678e9de9897" providerId="ADAL" clId="{FDBC3644-918D-481B-9299-95ABBA967F22}" dt="2023-01-23T14:35:17.081" v="5339"/>
          <ac:spMkLst>
            <pc:docMk/>
            <pc:sldMk cId="3331688435" sldId="2738"/>
            <ac:spMk id="104" creationId="{DBCC03AF-D5B3-C75F-4367-C933CA682A83}"/>
          </ac:spMkLst>
        </pc:spChg>
        <pc:spChg chg="mod">
          <ac:chgData name="Verlaet, Egon" userId="efc6419b-ceb6-4c83-8721-1678e9de9897" providerId="ADAL" clId="{FDBC3644-918D-481B-9299-95ABBA967F22}" dt="2023-01-23T14:35:21.391" v="5341" actId="20577"/>
          <ac:spMkLst>
            <pc:docMk/>
            <pc:sldMk cId="3331688435" sldId="2738"/>
            <ac:spMk id="105" creationId="{6A779E73-56D3-A123-2BE7-1135EB00B200}"/>
          </ac:spMkLst>
        </pc:spChg>
        <pc:spChg chg="mod">
          <ac:chgData name="Verlaet, Egon" userId="efc6419b-ceb6-4c83-8721-1678e9de9897" providerId="ADAL" clId="{FDBC3644-918D-481B-9299-95ABBA967F22}" dt="2023-01-23T14:35:44.601" v="5390" actId="20577"/>
          <ac:spMkLst>
            <pc:docMk/>
            <pc:sldMk cId="3331688435" sldId="2738"/>
            <ac:spMk id="108" creationId="{B7E42037-0334-1569-E217-3725FFAE5C44}"/>
          </ac:spMkLst>
        </pc:spChg>
        <pc:spChg chg="mod">
          <ac:chgData name="Verlaet, Egon" userId="efc6419b-ceb6-4c83-8721-1678e9de9897" providerId="ADAL" clId="{FDBC3644-918D-481B-9299-95ABBA967F22}" dt="2023-01-23T14:35:24.413" v="5342"/>
          <ac:spMkLst>
            <pc:docMk/>
            <pc:sldMk cId="3331688435" sldId="2738"/>
            <ac:spMk id="109" creationId="{9BC1C4F4-5E32-DE4E-52C2-1A85083F0CDE}"/>
          </ac:spMkLst>
        </pc:spChg>
        <pc:spChg chg="mod">
          <ac:chgData name="Verlaet, Egon" userId="efc6419b-ceb6-4c83-8721-1678e9de9897" providerId="ADAL" clId="{FDBC3644-918D-481B-9299-95ABBA967F22}" dt="2023-01-23T14:35:30.878" v="5344" actId="20577"/>
          <ac:spMkLst>
            <pc:docMk/>
            <pc:sldMk cId="3331688435" sldId="2738"/>
            <ac:spMk id="110" creationId="{ABE943B4-4FDD-84C2-D537-77DA5C11EC64}"/>
          </ac:spMkLst>
        </pc:spChg>
        <pc:grpChg chg="del">
          <ac:chgData name="Verlaet, Egon" userId="efc6419b-ceb6-4c83-8721-1678e9de9897" providerId="ADAL" clId="{FDBC3644-918D-481B-9299-95ABBA967F22}" dt="2023-01-23T14:20:02.093" v="4969" actId="478"/>
          <ac:grpSpMkLst>
            <pc:docMk/>
            <pc:sldMk cId="3331688435" sldId="2738"/>
            <ac:grpSpMk id="4" creationId="{3C48EAC4-D08D-36CC-0A32-6B0137BF6ED1}"/>
          </ac:grpSpMkLst>
        </pc:grpChg>
        <pc:grpChg chg="del">
          <ac:chgData name="Verlaet, Egon" userId="efc6419b-ceb6-4c83-8721-1678e9de9897" providerId="ADAL" clId="{FDBC3644-918D-481B-9299-95ABBA967F22}" dt="2023-01-23T14:19:57.883" v="4965" actId="478"/>
          <ac:grpSpMkLst>
            <pc:docMk/>
            <pc:sldMk cId="3331688435" sldId="2738"/>
            <ac:grpSpMk id="10" creationId="{C4CECCB0-3D91-271F-9D25-3FF464FDA697}"/>
          </ac:grpSpMkLst>
        </pc:grpChg>
        <pc:grpChg chg="del">
          <ac:chgData name="Verlaet, Egon" userId="efc6419b-ceb6-4c83-8721-1678e9de9897" providerId="ADAL" clId="{FDBC3644-918D-481B-9299-95ABBA967F22}" dt="2023-01-23T14:19:58.652" v="4966" actId="478"/>
          <ac:grpSpMkLst>
            <pc:docMk/>
            <pc:sldMk cId="3331688435" sldId="2738"/>
            <ac:grpSpMk id="11" creationId="{F2367620-79C6-EB1F-8119-3A3AD06AA9E1}"/>
          </ac:grpSpMkLst>
        </pc:grpChg>
        <pc:grpChg chg="del">
          <ac:chgData name="Verlaet, Egon" userId="efc6419b-ceb6-4c83-8721-1678e9de9897" providerId="ADAL" clId="{FDBC3644-918D-481B-9299-95ABBA967F22}" dt="2023-01-23T14:19:55.716" v="4962" actId="478"/>
          <ac:grpSpMkLst>
            <pc:docMk/>
            <pc:sldMk cId="3331688435" sldId="2738"/>
            <ac:grpSpMk id="12" creationId="{EDFEE406-C485-6F85-D54C-FFB30A24C579}"/>
          </ac:grpSpMkLst>
        </pc:grpChg>
        <pc:grpChg chg="del">
          <ac:chgData name="Verlaet, Egon" userId="efc6419b-ceb6-4c83-8721-1678e9de9897" providerId="ADAL" clId="{FDBC3644-918D-481B-9299-95ABBA967F22}" dt="2023-01-23T14:19:59.728" v="4967" actId="478"/>
          <ac:grpSpMkLst>
            <pc:docMk/>
            <pc:sldMk cId="3331688435" sldId="2738"/>
            <ac:grpSpMk id="15" creationId="{9449E2B9-3404-08F9-F3FA-896DE940C813}"/>
          </ac:grpSpMkLst>
        </pc:grpChg>
        <pc:grpChg chg="del">
          <ac:chgData name="Verlaet, Egon" userId="efc6419b-ceb6-4c83-8721-1678e9de9897" providerId="ADAL" clId="{FDBC3644-918D-481B-9299-95ABBA967F22}" dt="2023-01-23T14:19:54.489" v="4961" actId="478"/>
          <ac:grpSpMkLst>
            <pc:docMk/>
            <pc:sldMk cId="3331688435" sldId="2738"/>
            <ac:grpSpMk id="18" creationId="{32EE90DD-233D-77F0-F1CD-97C6D0CAD747}"/>
          </ac:grpSpMkLst>
        </pc:grpChg>
        <pc:grpChg chg="del">
          <ac:chgData name="Verlaet, Egon" userId="efc6419b-ceb6-4c83-8721-1678e9de9897" providerId="ADAL" clId="{FDBC3644-918D-481B-9299-95ABBA967F22}" dt="2023-01-23T14:20:00.265" v="4968" actId="478"/>
          <ac:grpSpMkLst>
            <pc:docMk/>
            <pc:sldMk cId="3331688435" sldId="2738"/>
            <ac:grpSpMk id="22" creationId="{ECB988DA-A075-642A-FFD4-6F06EAD3E32C}"/>
          </ac:grpSpMkLst>
        </pc:grpChg>
        <pc:grpChg chg="add del mod">
          <ac:chgData name="Verlaet, Egon" userId="efc6419b-ceb6-4c83-8721-1678e9de9897" providerId="ADAL" clId="{FDBC3644-918D-481B-9299-95ABBA967F22}" dt="2023-01-23T14:23:13.313" v="4990" actId="478"/>
          <ac:grpSpMkLst>
            <pc:docMk/>
            <pc:sldMk cId="3331688435" sldId="2738"/>
            <ac:grpSpMk id="32" creationId="{16E71E81-5D45-1BDA-DC57-4245641C7302}"/>
          </ac:grpSpMkLst>
        </pc:grpChg>
        <pc:grpChg chg="mod topLvl">
          <ac:chgData name="Verlaet, Egon" userId="efc6419b-ceb6-4c83-8721-1678e9de9897" providerId="ADAL" clId="{FDBC3644-918D-481B-9299-95ABBA967F22}" dt="2023-01-23T14:24:16.034" v="5053"/>
          <ac:grpSpMkLst>
            <pc:docMk/>
            <pc:sldMk cId="3331688435" sldId="2738"/>
            <ac:grpSpMk id="34" creationId="{70939708-C72A-F829-EDA6-7DB2BF16CC79}"/>
          </ac:grpSpMkLst>
        </pc:grpChg>
        <pc:grpChg chg="mod">
          <ac:chgData name="Verlaet, Egon" userId="efc6419b-ceb6-4c83-8721-1678e9de9897" providerId="ADAL" clId="{FDBC3644-918D-481B-9299-95ABBA967F22}" dt="2023-01-23T14:24:16.034" v="5053"/>
          <ac:grpSpMkLst>
            <pc:docMk/>
            <pc:sldMk cId="3331688435" sldId="2738"/>
            <ac:grpSpMk id="35" creationId="{B09B1D55-CF92-B44D-DA53-C8AC67B9FC56}"/>
          </ac:grpSpMkLst>
        </pc:grpChg>
        <pc:grpChg chg="add del mod">
          <ac:chgData name="Verlaet, Egon" userId="efc6419b-ceb6-4c83-8721-1678e9de9897" providerId="ADAL" clId="{FDBC3644-918D-481B-9299-95ABBA967F22}" dt="2023-01-23T14:24:31.680" v="5058" actId="478"/>
          <ac:grpSpMkLst>
            <pc:docMk/>
            <pc:sldMk cId="3331688435" sldId="2738"/>
            <ac:grpSpMk id="41" creationId="{1100BD02-7E74-4DDD-0C33-AC353EA163EC}"/>
          </ac:grpSpMkLst>
        </pc:grpChg>
        <pc:grpChg chg="mod topLvl">
          <ac:chgData name="Verlaet, Egon" userId="efc6419b-ceb6-4c83-8721-1678e9de9897" providerId="ADAL" clId="{FDBC3644-918D-481B-9299-95ABBA967F22}" dt="2023-01-23T14:25:24.881" v="5064" actId="207"/>
          <ac:grpSpMkLst>
            <pc:docMk/>
            <pc:sldMk cId="3331688435" sldId="2738"/>
            <ac:grpSpMk id="42" creationId="{8E6BA66D-55BC-88A1-23CC-9D42CBE39FF3}"/>
          </ac:grpSpMkLst>
        </pc:grpChg>
        <pc:grpChg chg="add mod">
          <ac:chgData name="Verlaet, Egon" userId="efc6419b-ceb6-4c83-8721-1678e9de9897" providerId="ADAL" clId="{FDBC3644-918D-481B-9299-95ABBA967F22}" dt="2023-01-23T14:30:21.699" v="5137" actId="1076"/>
          <ac:grpSpMkLst>
            <pc:docMk/>
            <pc:sldMk cId="3331688435" sldId="2738"/>
            <ac:grpSpMk id="51" creationId="{AD16F6DA-9A51-89EF-C600-C4A0566A2662}"/>
          </ac:grpSpMkLst>
        </pc:grpChg>
        <pc:grpChg chg="add mod">
          <ac:chgData name="Verlaet, Egon" userId="efc6419b-ceb6-4c83-8721-1678e9de9897" providerId="ADAL" clId="{FDBC3644-918D-481B-9299-95ABBA967F22}" dt="2023-01-23T14:30:15.077" v="5135" actId="1076"/>
          <ac:grpSpMkLst>
            <pc:docMk/>
            <pc:sldMk cId="3331688435" sldId="2738"/>
            <ac:grpSpMk id="59" creationId="{E5A9C66E-DA15-5AB7-C46B-3289786CB57C}"/>
          </ac:grpSpMkLst>
        </pc:grpChg>
        <pc:grpChg chg="add mod">
          <ac:chgData name="Verlaet, Egon" userId="efc6419b-ceb6-4c83-8721-1678e9de9897" providerId="ADAL" clId="{FDBC3644-918D-481B-9299-95ABBA967F22}" dt="2023-01-23T14:30:31.029" v="5140" actId="1076"/>
          <ac:grpSpMkLst>
            <pc:docMk/>
            <pc:sldMk cId="3331688435" sldId="2738"/>
            <ac:grpSpMk id="66" creationId="{D69AA240-7930-FBD0-2575-2C457B959AF9}"/>
          </ac:grpSpMkLst>
        </pc:grpChg>
        <pc:grpChg chg="add mod">
          <ac:chgData name="Verlaet, Egon" userId="efc6419b-ceb6-4c83-8721-1678e9de9897" providerId="ADAL" clId="{FDBC3644-918D-481B-9299-95ABBA967F22}" dt="2023-01-23T14:30:40.707" v="5142" actId="1076"/>
          <ac:grpSpMkLst>
            <pc:docMk/>
            <pc:sldMk cId="3331688435" sldId="2738"/>
            <ac:grpSpMk id="69" creationId="{E4FD2B17-4F90-834E-5999-E04B1B7DCCA7}"/>
          </ac:grpSpMkLst>
        </pc:grpChg>
        <pc:grpChg chg="add mod">
          <ac:chgData name="Verlaet, Egon" userId="efc6419b-ceb6-4c83-8721-1678e9de9897" providerId="ADAL" clId="{FDBC3644-918D-481B-9299-95ABBA967F22}" dt="2023-01-23T14:30:46.189" v="5144" actId="1076"/>
          <ac:grpSpMkLst>
            <pc:docMk/>
            <pc:sldMk cId="3331688435" sldId="2738"/>
            <ac:grpSpMk id="72" creationId="{0CDBC27B-21D9-D791-EC9E-6D3FBBB5E885}"/>
          </ac:grpSpMkLst>
        </pc:grpChg>
        <pc:grpChg chg="add mod">
          <ac:chgData name="Verlaet, Egon" userId="efc6419b-ceb6-4c83-8721-1678e9de9897" providerId="ADAL" clId="{FDBC3644-918D-481B-9299-95ABBA967F22}" dt="2023-01-23T14:31:30.598" v="5151" actId="1076"/>
          <ac:grpSpMkLst>
            <pc:docMk/>
            <pc:sldMk cId="3331688435" sldId="2738"/>
            <ac:grpSpMk id="75" creationId="{F26E19B6-E4AE-A229-8DD0-B892E925CE6B}"/>
          </ac:grpSpMkLst>
        </pc:grpChg>
        <pc:grpChg chg="mod">
          <ac:chgData name="Verlaet, Egon" userId="efc6419b-ceb6-4c83-8721-1678e9de9897" providerId="ADAL" clId="{FDBC3644-918D-481B-9299-95ABBA967F22}" dt="2023-01-23T14:31:28.070" v="5150"/>
          <ac:grpSpMkLst>
            <pc:docMk/>
            <pc:sldMk cId="3331688435" sldId="2738"/>
            <ac:grpSpMk id="76" creationId="{B0FA55AA-23C2-961C-EE94-BE40658E989F}"/>
          </ac:grpSpMkLst>
        </pc:grpChg>
        <pc:grpChg chg="add mod">
          <ac:chgData name="Verlaet, Egon" userId="efc6419b-ceb6-4c83-8721-1678e9de9897" providerId="ADAL" clId="{FDBC3644-918D-481B-9299-95ABBA967F22}" dt="2023-01-23T14:31:31.668" v="5152"/>
          <ac:grpSpMkLst>
            <pc:docMk/>
            <pc:sldMk cId="3331688435" sldId="2738"/>
            <ac:grpSpMk id="80" creationId="{1F4E8552-4C9A-7CDE-1B25-9DDC212A4A0C}"/>
          </ac:grpSpMkLst>
        </pc:grpChg>
        <pc:grpChg chg="mod">
          <ac:chgData name="Verlaet, Egon" userId="efc6419b-ceb6-4c83-8721-1678e9de9897" providerId="ADAL" clId="{FDBC3644-918D-481B-9299-95ABBA967F22}" dt="2023-01-23T14:31:31.668" v="5152"/>
          <ac:grpSpMkLst>
            <pc:docMk/>
            <pc:sldMk cId="3331688435" sldId="2738"/>
            <ac:grpSpMk id="81" creationId="{A68EC15B-E26C-1A79-BCC2-32674AE467BC}"/>
          </ac:grpSpMkLst>
        </pc:grpChg>
        <pc:grpChg chg="add mod">
          <ac:chgData name="Verlaet, Egon" userId="efc6419b-ceb6-4c83-8721-1678e9de9897" providerId="ADAL" clId="{FDBC3644-918D-481B-9299-95ABBA967F22}" dt="2023-01-23T14:31:32.122" v="5153"/>
          <ac:grpSpMkLst>
            <pc:docMk/>
            <pc:sldMk cId="3331688435" sldId="2738"/>
            <ac:grpSpMk id="85" creationId="{D05201A5-F72E-022F-2746-153781A4AE8D}"/>
          </ac:grpSpMkLst>
        </pc:grpChg>
        <pc:grpChg chg="mod">
          <ac:chgData name="Verlaet, Egon" userId="efc6419b-ceb6-4c83-8721-1678e9de9897" providerId="ADAL" clId="{FDBC3644-918D-481B-9299-95ABBA967F22}" dt="2023-01-23T14:31:32.122" v="5153"/>
          <ac:grpSpMkLst>
            <pc:docMk/>
            <pc:sldMk cId="3331688435" sldId="2738"/>
            <ac:grpSpMk id="86" creationId="{F6A91B45-C0D6-041C-F594-5E21060E29D9}"/>
          </ac:grpSpMkLst>
        </pc:grpChg>
        <pc:grpChg chg="add mod">
          <ac:chgData name="Verlaet, Egon" userId="efc6419b-ceb6-4c83-8721-1678e9de9897" providerId="ADAL" clId="{FDBC3644-918D-481B-9299-95ABBA967F22}" dt="2023-01-23T14:31:32.591" v="5154"/>
          <ac:grpSpMkLst>
            <pc:docMk/>
            <pc:sldMk cId="3331688435" sldId="2738"/>
            <ac:grpSpMk id="90" creationId="{2237DACC-F94F-93BA-2BE8-33CCA646579C}"/>
          </ac:grpSpMkLst>
        </pc:grpChg>
        <pc:grpChg chg="mod">
          <ac:chgData name="Verlaet, Egon" userId="efc6419b-ceb6-4c83-8721-1678e9de9897" providerId="ADAL" clId="{FDBC3644-918D-481B-9299-95ABBA967F22}" dt="2023-01-23T14:31:32.591" v="5154"/>
          <ac:grpSpMkLst>
            <pc:docMk/>
            <pc:sldMk cId="3331688435" sldId="2738"/>
            <ac:grpSpMk id="91" creationId="{1F20082A-6B9D-1E1F-9580-2D7B5D623D98}"/>
          </ac:grpSpMkLst>
        </pc:grpChg>
        <pc:grpChg chg="add mod">
          <ac:chgData name="Verlaet, Egon" userId="efc6419b-ceb6-4c83-8721-1678e9de9897" providerId="ADAL" clId="{FDBC3644-918D-481B-9299-95ABBA967F22}" dt="2023-01-23T14:35:11.429" v="5338" actId="1076"/>
          <ac:grpSpMkLst>
            <pc:docMk/>
            <pc:sldMk cId="3331688435" sldId="2738"/>
            <ac:grpSpMk id="95" creationId="{4E9BA165-6272-C743-14AC-B483B5B9B774}"/>
          </ac:grpSpMkLst>
        </pc:grpChg>
        <pc:grpChg chg="add mod">
          <ac:chgData name="Verlaet, Egon" userId="efc6419b-ceb6-4c83-8721-1678e9de9897" providerId="ADAL" clId="{FDBC3644-918D-481B-9299-95ABBA967F22}" dt="2023-01-23T14:35:19.981" v="5340" actId="1076"/>
          <ac:grpSpMkLst>
            <pc:docMk/>
            <pc:sldMk cId="3331688435" sldId="2738"/>
            <ac:grpSpMk id="103" creationId="{59C5343B-3697-5081-6D6C-8D9FD502139C}"/>
          </ac:grpSpMkLst>
        </pc:grpChg>
        <pc:grpChg chg="add mod">
          <ac:chgData name="Verlaet, Egon" userId="efc6419b-ceb6-4c83-8721-1678e9de9897" providerId="ADAL" clId="{FDBC3644-918D-481B-9299-95ABBA967F22}" dt="2023-01-23T14:35:28.274" v="5343" actId="1076"/>
          <ac:grpSpMkLst>
            <pc:docMk/>
            <pc:sldMk cId="3331688435" sldId="2738"/>
            <ac:grpSpMk id="106" creationId="{E9CE4A2B-A154-6444-C284-324C6F458DAC}"/>
          </ac:grpSpMkLst>
        </pc:grpChg>
        <pc:grpChg chg="mod">
          <ac:chgData name="Verlaet, Egon" userId="efc6419b-ceb6-4c83-8721-1678e9de9897" providerId="ADAL" clId="{FDBC3644-918D-481B-9299-95ABBA967F22}" dt="2023-01-23T14:35:24.413" v="5342"/>
          <ac:grpSpMkLst>
            <pc:docMk/>
            <pc:sldMk cId="3331688435" sldId="2738"/>
            <ac:grpSpMk id="107" creationId="{C0526EE2-4506-53E2-E27D-BAE0D3C17307}"/>
          </ac:grpSpMkLst>
        </pc:grpChg>
        <pc:picChg chg="add mod">
          <ac:chgData name="Verlaet, Egon" userId="efc6419b-ceb6-4c83-8721-1678e9de9897" providerId="ADAL" clId="{FDBC3644-918D-481B-9299-95ABBA967F22}" dt="2023-01-23T14:29:14.910" v="5124" actId="1076"/>
          <ac:picMkLst>
            <pc:docMk/>
            <pc:sldMk cId="3331688435" sldId="2738"/>
            <ac:picMk id="28" creationId="{414EB3FD-E726-8647-0CDC-506587F40F7B}"/>
          </ac:picMkLst>
        </pc:picChg>
        <pc:picChg chg="add mod">
          <ac:chgData name="Verlaet, Egon" userId="efc6419b-ceb6-4c83-8721-1678e9de9897" providerId="ADAL" clId="{FDBC3644-918D-481B-9299-95ABBA967F22}" dt="2023-01-23T14:22:51.786" v="4987" actId="688"/>
          <ac:picMkLst>
            <pc:docMk/>
            <pc:sldMk cId="3331688435" sldId="2738"/>
            <ac:picMk id="31" creationId="{E414ED98-5392-3AA5-7735-3F5EE2B85D7A}"/>
          </ac:picMkLst>
        </pc:picChg>
        <pc:picChg chg="add del mod modCrop">
          <ac:chgData name="Verlaet, Egon" userId="efc6419b-ceb6-4c83-8721-1678e9de9897" providerId="ADAL" clId="{FDBC3644-918D-481B-9299-95ABBA967F22}" dt="2023-01-23T14:27:25.682" v="5081" actId="478"/>
          <ac:picMkLst>
            <pc:docMk/>
            <pc:sldMk cId="3331688435" sldId="2738"/>
            <ac:picMk id="54" creationId="{E9863913-74F5-48F5-208C-F416607B1C4B}"/>
          </ac:picMkLst>
        </pc:picChg>
        <pc:picChg chg="mod">
          <ac:chgData name="Verlaet, Egon" userId="efc6419b-ceb6-4c83-8721-1678e9de9897" providerId="ADAL" clId="{FDBC3644-918D-481B-9299-95ABBA967F22}" dt="2023-01-23T14:34:19.646" v="5327"/>
          <ac:picMkLst>
            <pc:docMk/>
            <pc:sldMk cId="3331688435" sldId="2738"/>
            <ac:picMk id="97" creationId="{C69E8AFA-91A6-7FD5-4F1D-91BDAD238D02}"/>
          </ac:picMkLst>
        </pc:picChg>
        <pc:cxnChg chg="del">
          <ac:chgData name="Verlaet, Egon" userId="efc6419b-ceb6-4c83-8721-1678e9de9897" providerId="ADAL" clId="{FDBC3644-918D-481B-9299-95ABBA967F22}" dt="2023-01-23T14:20:02.891" v="4970" actId="478"/>
          <ac:cxnSpMkLst>
            <pc:docMk/>
            <pc:sldMk cId="3331688435" sldId="2738"/>
            <ac:cxnSpMk id="24" creationId="{6E76BF88-5E8C-E647-9096-BDC9C934A2BA}"/>
          </ac:cxnSpMkLst>
        </pc:cxnChg>
        <pc:cxnChg chg="mod">
          <ac:chgData name="Verlaet, Egon" userId="efc6419b-ceb6-4c83-8721-1678e9de9897" providerId="ADAL" clId="{FDBC3644-918D-481B-9299-95ABBA967F22}" dt="2023-01-23T14:20:02.093" v="4969" actId="478"/>
          <ac:cxnSpMkLst>
            <pc:docMk/>
            <pc:sldMk cId="3331688435" sldId="2738"/>
            <ac:cxnSpMk id="26" creationId="{854AE3F8-4EAA-3B46-A0CE-7711C83C5C3A}"/>
          </ac:cxnSpMkLst>
        </pc:cxnChg>
        <pc:cxnChg chg="mod">
          <ac:chgData name="Verlaet, Egon" userId="efc6419b-ceb6-4c83-8721-1678e9de9897" providerId="ADAL" clId="{FDBC3644-918D-481B-9299-95ABBA967F22}" dt="2023-01-23T14:19:59.728" v="4967" actId="478"/>
          <ac:cxnSpMkLst>
            <pc:docMk/>
            <pc:sldMk cId="3331688435" sldId="2738"/>
            <ac:cxnSpMk id="29" creationId="{E707064D-F456-C645-89FB-C3C20754486A}"/>
          </ac:cxnSpMkLst>
        </pc:cxnChg>
        <pc:cxnChg chg="del mod topLvl">
          <ac:chgData name="Verlaet, Egon" userId="efc6419b-ceb6-4c83-8721-1678e9de9897" providerId="ADAL" clId="{FDBC3644-918D-481B-9299-95ABBA967F22}" dt="2023-01-23T14:23:13.313" v="4990" actId="478"/>
          <ac:cxnSpMkLst>
            <pc:docMk/>
            <pc:sldMk cId="3331688435" sldId="2738"/>
            <ac:cxnSpMk id="33" creationId="{C0723F28-9E4E-BBE1-837A-DC6AE168F74B}"/>
          </ac:cxnSpMkLst>
        </pc:cxnChg>
        <pc:cxnChg chg="mod">
          <ac:chgData name="Verlaet, Egon" userId="efc6419b-ceb6-4c83-8721-1678e9de9897" providerId="ADAL" clId="{FDBC3644-918D-481B-9299-95ABBA967F22}" dt="2023-01-23T14:20:00.265" v="4968" actId="478"/>
          <ac:cxnSpMkLst>
            <pc:docMk/>
            <pc:sldMk cId="3331688435" sldId="2738"/>
            <ac:cxnSpMk id="39" creationId="{033C9AD3-09D1-6840-93CF-19C066C58CBB}"/>
          </ac:cxnSpMkLst>
        </pc:cxnChg>
        <pc:cxnChg chg="del mod">
          <ac:chgData name="Verlaet, Egon" userId="efc6419b-ceb6-4c83-8721-1678e9de9897" providerId="ADAL" clId="{FDBC3644-918D-481B-9299-95ABBA967F22}" dt="2023-01-23T14:19:57.292" v="4964" actId="478"/>
          <ac:cxnSpMkLst>
            <pc:docMk/>
            <pc:sldMk cId="3331688435" sldId="2738"/>
            <ac:cxnSpMk id="43" creationId="{3F1840F6-49EB-644F-AA1C-CFF228A54099}"/>
          </ac:cxnSpMkLst>
        </pc:cxnChg>
        <pc:cxnChg chg="add mod">
          <ac:chgData name="Verlaet, Egon" userId="efc6419b-ceb6-4c83-8721-1678e9de9897" providerId="ADAL" clId="{FDBC3644-918D-481B-9299-95ABBA967F22}" dt="2023-01-23T14:30:17.426" v="5136" actId="14100"/>
          <ac:cxnSpMkLst>
            <pc:docMk/>
            <pc:sldMk cId="3331688435" sldId="2738"/>
            <ac:cxnSpMk id="61" creationId="{085E9124-63E5-F0EA-2CA5-C7EA7AFD338B}"/>
          </ac:cxnSpMkLst>
        </pc:cxnChg>
        <pc:cxnChg chg="add del mod">
          <ac:chgData name="Verlaet, Egon" userId="efc6419b-ceb6-4c83-8721-1678e9de9897" providerId="ADAL" clId="{FDBC3644-918D-481B-9299-95ABBA967F22}" dt="2023-01-23T14:34:47.329" v="5333" actId="11529"/>
          <ac:cxnSpMkLst>
            <pc:docMk/>
            <pc:sldMk cId="3331688435" sldId="2738"/>
            <ac:cxnSpMk id="100" creationId="{658026B8-0A3B-0A7A-80CC-CC1685BD561B}"/>
          </ac:cxnSpMkLst>
        </pc:cxnChg>
        <pc:cxnChg chg="add mod">
          <ac:chgData name="Verlaet, Egon" userId="efc6419b-ceb6-4c83-8721-1678e9de9897" providerId="ADAL" clId="{FDBC3644-918D-481B-9299-95ABBA967F22}" dt="2023-01-23T14:35:11.429" v="5338" actId="1076"/>
          <ac:cxnSpMkLst>
            <pc:docMk/>
            <pc:sldMk cId="3331688435" sldId="2738"/>
            <ac:cxnSpMk id="102" creationId="{6D13E8AD-658B-08B6-8899-8EA3764CBD72}"/>
          </ac:cxnSpMkLst>
        </pc:cxnChg>
      </pc:sldChg>
      <pc:sldChg chg="addSp delSp modSp add mod delAnim modAnim">
        <pc:chgData name="Verlaet, Egon" userId="efc6419b-ceb6-4c83-8721-1678e9de9897" providerId="ADAL" clId="{FDBC3644-918D-481B-9299-95ABBA967F22}" dt="2023-01-25T08:02:58.241" v="6122"/>
        <pc:sldMkLst>
          <pc:docMk/>
          <pc:sldMk cId="2505103987" sldId="2739"/>
        </pc:sldMkLst>
        <pc:spChg chg="mod">
          <ac:chgData name="Verlaet, Egon" userId="efc6419b-ceb6-4c83-8721-1678e9de9897" providerId="ADAL" clId="{FDBC3644-918D-481B-9299-95ABBA967F22}" dt="2023-01-25T08:01:18.500" v="6110" actId="14100"/>
          <ac:spMkLst>
            <pc:docMk/>
            <pc:sldMk cId="2505103987" sldId="2739"/>
            <ac:spMk id="17" creationId="{C8CA3D6A-7D14-F25C-3C3B-D0383E80194F}"/>
          </ac:spMkLst>
        </pc:spChg>
        <pc:spChg chg="mod">
          <ac:chgData name="Verlaet, Egon" userId="efc6419b-ceb6-4c83-8721-1678e9de9897" providerId="ADAL" clId="{FDBC3644-918D-481B-9299-95ABBA967F22}" dt="2023-01-25T08:01:12.687" v="6109" actId="1076"/>
          <ac:spMkLst>
            <pc:docMk/>
            <pc:sldMk cId="2505103987" sldId="2739"/>
            <ac:spMk id="18" creationId="{DFA2FBBF-F11D-9FC0-6B73-7A066CBAF1B5}"/>
          </ac:spMkLst>
        </pc:spChg>
        <pc:spChg chg="add mod">
          <ac:chgData name="Verlaet, Egon" userId="efc6419b-ceb6-4c83-8721-1678e9de9897" providerId="ADAL" clId="{FDBC3644-918D-481B-9299-95ABBA967F22}" dt="2023-01-24T09:54:11.960" v="5720" actId="1076"/>
          <ac:spMkLst>
            <pc:docMk/>
            <pc:sldMk cId="2505103987" sldId="2739"/>
            <ac:spMk id="45" creationId="{1D7383E2-44F0-CE47-6CCC-9CD96184D4F2}"/>
          </ac:spMkLst>
        </pc:spChg>
        <pc:spChg chg="mod">
          <ac:chgData name="Verlaet, Egon" userId="efc6419b-ceb6-4c83-8721-1678e9de9897" providerId="ADAL" clId="{FDBC3644-918D-481B-9299-95ABBA967F22}" dt="2023-01-24T09:55:27.070" v="5780" actId="20577"/>
          <ac:spMkLst>
            <pc:docMk/>
            <pc:sldMk cId="2505103987" sldId="2739"/>
            <ac:spMk id="77" creationId="{361E3ABB-C249-8704-1B76-9239F4A0CD37}"/>
          </ac:spMkLst>
        </pc:spChg>
        <pc:spChg chg="mod">
          <ac:chgData name="Verlaet, Egon" userId="efc6419b-ceb6-4c83-8721-1678e9de9897" providerId="ADAL" clId="{FDBC3644-918D-481B-9299-95ABBA967F22}" dt="2023-01-24T09:55:46.106" v="5829" actId="20577"/>
          <ac:spMkLst>
            <pc:docMk/>
            <pc:sldMk cId="2505103987" sldId="2739"/>
            <ac:spMk id="82" creationId="{7FC737B7-9741-559D-7247-8E9F83B0115A}"/>
          </ac:spMkLst>
        </pc:spChg>
        <pc:spChg chg="mod">
          <ac:chgData name="Verlaet, Egon" userId="efc6419b-ceb6-4c83-8721-1678e9de9897" providerId="ADAL" clId="{FDBC3644-918D-481B-9299-95ABBA967F22}" dt="2023-01-24T09:56:30.473" v="5878" actId="20577"/>
          <ac:spMkLst>
            <pc:docMk/>
            <pc:sldMk cId="2505103987" sldId="2739"/>
            <ac:spMk id="87" creationId="{74D8217C-6538-3014-0026-732000CBCE54}"/>
          </ac:spMkLst>
        </pc:spChg>
        <pc:spChg chg="mod">
          <ac:chgData name="Verlaet, Egon" userId="efc6419b-ceb6-4c83-8721-1678e9de9897" providerId="ADAL" clId="{FDBC3644-918D-481B-9299-95ABBA967F22}" dt="2023-01-24T09:57:12.890" v="5920" actId="20577"/>
          <ac:spMkLst>
            <pc:docMk/>
            <pc:sldMk cId="2505103987" sldId="2739"/>
            <ac:spMk id="92" creationId="{823CA635-B4F0-F569-012D-2480BA3F95EE}"/>
          </ac:spMkLst>
        </pc:spChg>
        <pc:spChg chg="mod">
          <ac:chgData name="Verlaet, Egon" userId="efc6419b-ceb6-4c83-8721-1678e9de9897" providerId="ADAL" clId="{FDBC3644-918D-481B-9299-95ABBA967F22}" dt="2023-01-25T08:02:25.518" v="6117" actId="6549"/>
          <ac:spMkLst>
            <pc:docMk/>
            <pc:sldMk cId="2505103987" sldId="2739"/>
            <ac:spMk id="105" creationId="{6A779E73-56D3-A123-2BE7-1135EB00B200}"/>
          </ac:spMkLst>
        </pc:spChg>
        <pc:grpChg chg="add mod">
          <ac:chgData name="Verlaet, Egon" userId="efc6419b-ceb6-4c83-8721-1678e9de9897" providerId="ADAL" clId="{FDBC3644-918D-481B-9299-95ABBA967F22}" dt="2023-01-24T09:48:18.618" v="5422" actId="1076"/>
          <ac:grpSpMkLst>
            <pc:docMk/>
            <pc:sldMk cId="2505103987" sldId="2739"/>
            <ac:grpSpMk id="12" creationId="{6B86BE32-A017-D60A-0505-7D49F96E8306}"/>
          </ac:grpSpMkLst>
        </pc:grpChg>
        <pc:grpChg chg="mod">
          <ac:chgData name="Verlaet, Egon" userId="efc6419b-ceb6-4c83-8721-1678e9de9897" providerId="ADAL" clId="{FDBC3644-918D-481B-9299-95ABBA967F22}" dt="2023-01-24T09:48:12.822" v="5421"/>
          <ac:grpSpMkLst>
            <pc:docMk/>
            <pc:sldMk cId="2505103987" sldId="2739"/>
            <ac:grpSpMk id="15" creationId="{91681CBF-DB90-2FD4-25B0-BC1E7FA06C1A}"/>
          </ac:grpSpMkLst>
        </pc:grpChg>
        <pc:grpChg chg="mod">
          <ac:chgData name="Verlaet, Egon" userId="efc6419b-ceb6-4c83-8721-1678e9de9897" providerId="ADAL" clId="{FDBC3644-918D-481B-9299-95ABBA967F22}" dt="2023-01-24T09:47:31.361" v="5418" actId="1076"/>
          <ac:grpSpMkLst>
            <pc:docMk/>
            <pc:sldMk cId="2505103987" sldId="2739"/>
            <ac:grpSpMk id="42" creationId="{8E6BA66D-55BC-88A1-23CC-9D42CBE39FF3}"/>
          </ac:grpSpMkLst>
        </pc:grpChg>
        <pc:grpChg chg="mod">
          <ac:chgData name="Verlaet, Egon" userId="efc6419b-ceb6-4c83-8721-1678e9de9897" providerId="ADAL" clId="{FDBC3644-918D-481B-9299-95ABBA967F22}" dt="2023-01-24T09:54:36.665" v="5726" actId="1076"/>
          <ac:grpSpMkLst>
            <pc:docMk/>
            <pc:sldMk cId="2505103987" sldId="2739"/>
            <ac:grpSpMk id="51" creationId="{AD16F6DA-9A51-89EF-C600-C4A0566A2662}"/>
          </ac:grpSpMkLst>
        </pc:grpChg>
        <pc:grpChg chg="mod">
          <ac:chgData name="Verlaet, Egon" userId="efc6419b-ceb6-4c83-8721-1678e9de9897" providerId="ADAL" clId="{FDBC3644-918D-481B-9299-95ABBA967F22}" dt="2023-01-24T09:47:31.361" v="5418" actId="1076"/>
          <ac:grpSpMkLst>
            <pc:docMk/>
            <pc:sldMk cId="2505103987" sldId="2739"/>
            <ac:grpSpMk id="59" creationId="{E5A9C66E-DA15-5AB7-C46B-3289786CB57C}"/>
          </ac:grpSpMkLst>
        </pc:grpChg>
        <pc:grpChg chg="mod">
          <ac:chgData name="Verlaet, Egon" userId="efc6419b-ceb6-4c83-8721-1678e9de9897" providerId="ADAL" clId="{FDBC3644-918D-481B-9299-95ABBA967F22}" dt="2023-01-24T09:47:31.361" v="5418" actId="1076"/>
          <ac:grpSpMkLst>
            <pc:docMk/>
            <pc:sldMk cId="2505103987" sldId="2739"/>
            <ac:grpSpMk id="66" creationId="{D69AA240-7930-FBD0-2575-2C457B959AF9}"/>
          </ac:grpSpMkLst>
        </pc:grpChg>
        <pc:grpChg chg="mod">
          <ac:chgData name="Verlaet, Egon" userId="efc6419b-ceb6-4c83-8721-1678e9de9897" providerId="ADAL" clId="{FDBC3644-918D-481B-9299-95ABBA967F22}" dt="2023-01-24T09:54:55.697" v="5731" actId="1076"/>
          <ac:grpSpMkLst>
            <pc:docMk/>
            <pc:sldMk cId="2505103987" sldId="2739"/>
            <ac:grpSpMk id="69" creationId="{E4FD2B17-4F90-834E-5999-E04B1B7DCCA7}"/>
          </ac:grpSpMkLst>
        </pc:grpChg>
        <pc:grpChg chg="mod">
          <ac:chgData name="Verlaet, Egon" userId="efc6419b-ceb6-4c83-8721-1678e9de9897" providerId="ADAL" clId="{FDBC3644-918D-481B-9299-95ABBA967F22}" dt="2023-01-25T08:02:31.525" v="6119" actId="1076"/>
          <ac:grpSpMkLst>
            <pc:docMk/>
            <pc:sldMk cId="2505103987" sldId="2739"/>
            <ac:grpSpMk id="72" creationId="{0CDBC27B-21D9-D791-EC9E-6D3FBBB5E885}"/>
          </ac:grpSpMkLst>
        </pc:grpChg>
        <pc:grpChg chg="mod">
          <ac:chgData name="Verlaet, Egon" userId="efc6419b-ceb6-4c83-8721-1678e9de9897" providerId="ADAL" clId="{FDBC3644-918D-481B-9299-95ABBA967F22}" dt="2023-01-24T09:47:31.361" v="5418" actId="1076"/>
          <ac:grpSpMkLst>
            <pc:docMk/>
            <pc:sldMk cId="2505103987" sldId="2739"/>
            <ac:grpSpMk id="95" creationId="{4E9BA165-6272-C743-14AC-B483B5B9B774}"/>
          </ac:grpSpMkLst>
        </pc:grpChg>
        <pc:grpChg chg="del mod">
          <ac:chgData name="Verlaet, Egon" userId="efc6419b-ceb6-4c83-8721-1678e9de9897" providerId="ADAL" clId="{FDBC3644-918D-481B-9299-95ABBA967F22}" dt="2023-01-25T08:02:28.015" v="6118" actId="478"/>
          <ac:grpSpMkLst>
            <pc:docMk/>
            <pc:sldMk cId="2505103987" sldId="2739"/>
            <ac:grpSpMk id="103" creationId="{59C5343B-3697-5081-6D6C-8D9FD502139C}"/>
          </ac:grpSpMkLst>
        </pc:grpChg>
        <pc:grpChg chg="del">
          <ac:chgData name="Verlaet, Egon" userId="efc6419b-ceb6-4c83-8721-1678e9de9897" providerId="ADAL" clId="{FDBC3644-918D-481B-9299-95ABBA967F22}" dt="2023-01-25T08:00:37.571" v="6105" actId="478"/>
          <ac:grpSpMkLst>
            <pc:docMk/>
            <pc:sldMk cId="2505103987" sldId="2739"/>
            <ac:grpSpMk id="106" creationId="{E9CE4A2B-A154-6444-C284-324C6F458DAC}"/>
          </ac:grpSpMkLst>
        </pc:grpChg>
        <pc:picChg chg="add mod">
          <ac:chgData name="Verlaet, Egon" userId="efc6419b-ceb6-4c83-8721-1678e9de9897" providerId="ADAL" clId="{FDBC3644-918D-481B-9299-95ABBA967F22}" dt="2023-01-24T09:35:01.419" v="5407" actId="208"/>
          <ac:picMkLst>
            <pc:docMk/>
            <pc:sldMk cId="2505103987" sldId="2739"/>
            <ac:picMk id="3" creationId="{D9168C1F-A57F-010C-DCAE-F81EB7D9114E}"/>
          </ac:picMkLst>
        </pc:picChg>
        <pc:picChg chg="mod">
          <ac:chgData name="Verlaet, Egon" userId="efc6419b-ceb6-4c83-8721-1678e9de9897" providerId="ADAL" clId="{FDBC3644-918D-481B-9299-95ABBA967F22}" dt="2023-01-24T09:54:25.433" v="5724" actId="1076"/>
          <ac:picMkLst>
            <pc:docMk/>
            <pc:sldMk cId="2505103987" sldId="2739"/>
            <ac:picMk id="31" creationId="{E414ED98-5392-3AA5-7735-3F5EE2B85D7A}"/>
          </ac:picMkLst>
        </pc:picChg>
        <pc:cxnChg chg="add del mod">
          <ac:chgData name="Verlaet, Egon" userId="efc6419b-ceb6-4c83-8721-1678e9de9897" providerId="ADAL" clId="{FDBC3644-918D-481B-9299-95ABBA967F22}" dt="2023-01-24T09:35:22.184" v="5409" actId="11529"/>
          <ac:cxnSpMkLst>
            <pc:docMk/>
            <pc:sldMk cId="2505103987" sldId="2739"/>
            <ac:cxnSpMk id="5" creationId="{CD2DBDCD-AC2C-09F2-9010-AACE5CD3D401}"/>
          </ac:cxnSpMkLst>
        </pc:cxnChg>
        <pc:cxnChg chg="add mod">
          <ac:chgData name="Verlaet, Egon" userId="efc6419b-ceb6-4c83-8721-1678e9de9897" providerId="ADAL" clId="{FDBC3644-918D-481B-9299-95ABBA967F22}" dt="2023-01-24T09:47:42.321" v="5420" actId="14100"/>
          <ac:cxnSpMkLst>
            <pc:docMk/>
            <pc:sldMk cId="2505103987" sldId="2739"/>
            <ac:cxnSpMk id="7" creationId="{D002AC7C-DEAC-7F72-742F-B430CC6E1FB2}"/>
          </ac:cxnSpMkLst>
        </pc:cxnChg>
        <pc:cxnChg chg="mod">
          <ac:chgData name="Verlaet, Egon" userId="efc6419b-ceb6-4c83-8721-1678e9de9897" providerId="ADAL" clId="{FDBC3644-918D-481B-9299-95ABBA967F22}" dt="2023-01-24T09:52:51.370" v="5714" actId="1582"/>
          <ac:cxnSpMkLst>
            <pc:docMk/>
            <pc:sldMk cId="2505103987" sldId="2739"/>
            <ac:cxnSpMk id="16" creationId="{FFDA760D-DCF4-0079-E849-8564A156D8B2}"/>
          </ac:cxnSpMkLst>
        </pc:cxnChg>
        <pc:cxnChg chg="add mod">
          <ac:chgData name="Verlaet, Egon" userId="efc6419b-ceb6-4c83-8721-1678e9de9897" providerId="ADAL" clId="{FDBC3644-918D-481B-9299-95ABBA967F22}" dt="2023-01-24T09:54:28.520" v="5725" actId="14100"/>
          <ac:cxnSpMkLst>
            <pc:docMk/>
            <pc:sldMk cId="2505103987" sldId="2739"/>
            <ac:cxnSpMk id="46" creationId="{96D59A91-C16C-3531-4F39-49046A352135}"/>
          </ac:cxnSpMkLst>
        </pc:cxnChg>
        <pc:cxnChg chg="add mod">
          <ac:chgData name="Verlaet, Egon" userId="efc6419b-ceb6-4c83-8721-1678e9de9897" providerId="ADAL" clId="{FDBC3644-918D-481B-9299-95ABBA967F22}" dt="2023-01-24T09:54:52.441" v="5730" actId="14100"/>
          <ac:cxnSpMkLst>
            <pc:docMk/>
            <pc:sldMk cId="2505103987" sldId="2739"/>
            <ac:cxnSpMk id="55" creationId="{73F22584-E3E1-21EB-9B39-8678D6299F73}"/>
          </ac:cxnSpMkLst>
        </pc:cxnChg>
        <pc:cxnChg chg="mod">
          <ac:chgData name="Verlaet, Egon" userId="efc6419b-ceb6-4c83-8721-1678e9de9897" providerId="ADAL" clId="{FDBC3644-918D-481B-9299-95ABBA967F22}" dt="2023-01-24T09:47:31.361" v="5418" actId="1076"/>
          <ac:cxnSpMkLst>
            <pc:docMk/>
            <pc:sldMk cId="2505103987" sldId="2739"/>
            <ac:cxnSpMk id="61" creationId="{085E9124-63E5-F0EA-2CA5-C7EA7AFD338B}"/>
          </ac:cxnSpMkLst>
        </pc:cxnChg>
        <pc:cxnChg chg="mod">
          <ac:chgData name="Verlaet, Egon" userId="efc6419b-ceb6-4c83-8721-1678e9de9897" providerId="ADAL" clId="{FDBC3644-918D-481B-9299-95ABBA967F22}" dt="2023-01-24T09:47:31.361" v="5418" actId="1076"/>
          <ac:cxnSpMkLst>
            <pc:docMk/>
            <pc:sldMk cId="2505103987" sldId="2739"/>
            <ac:cxnSpMk id="102" creationId="{6D13E8AD-658B-08B6-8899-8EA3764CBD72}"/>
          </ac:cxnSpMkLst>
        </pc:cxnChg>
      </pc:sldChg>
      <pc:sldChg chg="modSp add del mod ord">
        <pc:chgData name="Verlaet, Egon" userId="efc6419b-ceb6-4c83-8721-1678e9de9897" providerId="ADAL" clId="{FDBC3644-918D-481B-9299-95ABBA967F22}" dt="2023-01-25T07:59:29.116" v="6099" actId="47"/>
        <pc:sldMkLst>
          <pc:docMk/>
          <pc:sldMk cId="3773723627" sldId="2740"/>
        </pc:sldMkLst>
        <pc:spChg chg="mod">
          <ac:chgData name="Verlaet, Egon" userId="efc6419b-ceb6-4c83-8721-1678e9de9897" providerId="ADAL" clId="{FDBC3644-918D-481B-9299-95ABBA967F22}" dt="2023-01-24T10:09:14.833" v="5986" actId="6549"/>
          <ac:spMkLst>
            <pc:docMk/>
            <pc:sldMk cId="3773723627" sldId="2740"/>
            <ac:spMk id="5" creationId="{D48FC4FD-C4A0-EC37-7E68-4F263D651F9A}"/>
          </ac:spMkLst>
        </pc:spChg>
      </pc:sldChg>
      <pc:sldChg chg="modSp new mod ord modAnim">
        <pc:chgData name="Verlaet, Egon" userId="efc6419b-ceb6-4c83-8721-1678e9de9897" providerId="ADAL" clId="{FDBC3644-918D-481B-9299-95ABBA967F22}" dt="2023-01-25T07:56:50.102" v="6085"/>
        <pc:sldMkLst>
          <pc:docMk/>
          <pc:sldMk cId="1827470246" sldId="2741"/>
        </pc:sldMkLst>
        <pc:spChg chg="mod">
          <ac:chgData name="Verlaet, Egon" userId="efc6419b-ceb6-4c83-8721-1678e9de9897" providerId="ADAL" clId="{FDBC3644-918D-481B-9299-95ABBA967F22}" dt="2023-01-25T07:56:28.790" v="6081" actId="20577"/>
          <ac:spMkLst>
            <pc:docMk/>
            <pc:sldMk cId="1827470246" sldId="2741"/>
            <ac:spMk id="2" creationId="{93AC5A34-9048-831E-FA1D-0225D3408476}"/>
          </ac:spMkLst>
        </pc:spChg>
        <pc:spChg chg="mod">
          <ac:chgData name="Verlaet, Egon" userId="efc6419b-ceb6-4c83-8721-1678e9de9897" providerId="ADAL" clId="{FDBC3644-918D-481B-9299-95ABBA967F22}" dt="2023-01-25T07:52:08.257" v="6007" actId="20577"/>
          <ac:spMkLst>
            <pc:docMk/>
            <pc:sldMk cId="1827470246" sldId="2741"/>
            <ac:spMk id="4" creationId="{FF280130-F97C-C5A0-2F45-187DD23E201E}"/>
          </ac:spMkLst>
        </pc:spChg>
      </pc:sldChg>
      <pc:sldChg chg="modSp add del mod setBg">
        <pc:chgData name="Verlaet, Egon" userId="efc6419b-ceb6-4c83-8721-1678e9de9897" providerId="ADAL" clId="{FDBC3644-918D-481B-9299-95ABBA967F22}" dt="2023-01-25T07:58:52.652" v="6095" actId="47"/>
        <pc:sldMkLst>
          <pc:docMk/>
          <pc:sldMk cId="1080893814" sldId="2742"/>
        </pc:sldMkLst>
        <pc:spChg chg="mod">
          <ac:chgData name="Verlaet, Egon" userId="efc6419b-ceb6-4c83-8721-1678e9de9897" providerId="ADAL" clId="{FDBC3644-918D-481B-9299-95ABBA967F22}" dt="2023-01-25T07:58:49.302" v="6094" actId="14100"/>
          <ac:spMkLst>
            <pc:docMk/>
            <pc:sldMk cId="1080893814" sldId="2742"/>
            <ac:spMk id="7" creationId="{404A9529-5433-3F40-9182-CB5854892F6D}"/>
          </ac:spMkLst>
        </pc:spChg>
        <pc:spChg chg="mod">
          <ac:chgData name="Verlaet, Egon" userId="efc6419b-ceb6-4c83-8721-1678e9de9897" providerId="ADAL" clId="{FDBC3644-918D-481B-9299-95ABBA967F22}" dt="2023-01-25T07:58:13.430" v="6089" actId="20577"/>
          <ac:spMkLst>
            <pc:docMk/>
            <pc:sldMk cId="1080893814" sldId="2742"/>
            <ac:spMk id="8" creationId="{F767789A-9CD3-9C47-84D2-279D804BB4A9}"/>
          </ac:spMkLst>
        </pc:spChg>
      </pc:sldChg>
      <pc:sldChg chg="modSp add mod ord">
        <pc:chgData name="Verlaet, Egon" userId="efc6419b-ceb6-4c83-8721-1678e9de9897" providerId="ADAL" clId="{FDBC3644-918D-481B-9299-95ABBA967F22}" dt="2023-01-25T07:59:39.539" v="6103"/>
        <pc:sldMkLst>
          <pc:docMk/>
          <pc:sldMk cId="3976286775" sldId="2742"/>
        </pc:sldMkLst>
        <pc:spChg chg="mod">
          <ac:chgData name="Verlaet, Egon" userId="efc6419b-ceb6-4c83-8721-1678e9de9897" providerId="ADAL" clId="{FDBC3644-918D-481B-9299-95ABBA967F22}" dt="2023-01-25T07:59:09.165" v="6097"/>
          <ac:spMkLst>
            <pc:docMk/>
            <pc:sldMk cId="3976286775" sldId="2742"/>
            <ac:spMk id="2" creationId="{BBE44464-A9A2-D244-9B11-C020AB2288C3}"/>
          </ac:spMkLst>
        </pc:spChg>
        <pc:spChg chg="mod">
          <ac:chgData name="Verlaet, Egon" userId="efc6419b-ceb6-4c83-8721-1678e9de9897" providerId="ADAL" clId="{FDBC3644-918D-481B-9299-95ABBA967F22}" dt="2023-01-25T07:59:39.539" v="6103"/>
          <ac:spMkLst>
            <pc:docMk/>
            <pc:sldMk cId="3976286775" sldId="2742"/>
            <ac:spMk id="8" creationId="{E4327989-0266-F24E-9DD6-5B28D13CF1FA}"/>
          </ac:spMkLst>
        </pc:spChg>
      </pc:sldChg>
      <pc:sldChg chg="add">
        <pc:chgData name="Verlaet, Egon" userId="efc6419b-ceb6-4c83-8721-1678e9de9897" providerId="ADAL" clId="{FDBC3644-918D-481B-9299-95ABBA967F22}" dt="2023-01-25T07:59:31.858" v="6100" actId="2890"/>
        <pc:sldMkLst>
          <pc:docMk/>
          <pc:sldMk cId="3058685985" sldId="2743"/>
        </pc:sldMkLst>
      </pc:sldChg>
      <pc:sldMasterChg chg="delSldLayout">
        <pc:chgData name="Verlaet, Egon" userId="efc6419b-ceb6-4c83-8721-1678e9de9897" providerId="ADAL" clId="{FDBC3644-918D-481B-9299-95ABBA967F22}" dt="2023-01-25T08:05:53.646" v="6124" actId="47"/>
        <pc:sldMasterMkLst>
          <pc:docMk/>
          <pc:sldMasterMk cId="0" sldId="2147483708"/>
        </pc:sldMasterMkLst>
        <pc:sldLayoutChg chg="del">
          <pc:chgData name="Verlaet, Egon" userId="efc6419b-ceb6-4c83-8721-1678e9de9897" providerId="ADAL" clId="{FDBC3644-918D-481B-9299-95ABBA967F22}" dt="2023-01-25T08:05:53.646" v="6124" actId="47"/>
          <pc:sldLayoutMkLst>
            <pc:docMk/>
            <pc:sldMasterMk cId="0" sldId="2147483708"/>
            <pc:sldLayoutMk cId="1366137404" sldId="2147483770"/>
          </pc:sldLayoutMkLst>
        </pc:sldLayoutChg>
        <pc:sldLayoutChg chg="del">
          <pc:chgData name="Verlaet, Egon" userId="efc6419b-ceb6-4c83-8721-1678e9de9897" providerId="ADAL" clId="{FDBC3644-918D-481B-9299-95ABBA967F22}" dt="2023-01-25T08:05:53.646" v="6124" actId="47"/>
          <pc:sldLayoutMkLst>
            <pc:docMk/>
            <pc:sldMasterMk cId="0" sldId="2147483708"/>
            <pc:sldLayoutMk cId="1351446189" sldId="2147483771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D03B8F-4EC5-46E2-B61E-E533F7AB822B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6E05B4F-51EA-4FF3-B1B7-C508B47EB72C}">
      <dgm:prSet/>
      <dgm:spPr/>
      <dgm:t>
        <a:bodyPr/>
        <a:lstStyle/>
        <a:p>
          <a:pPr>
            <a:defRPr b="1"/>
          </a:pPr>
          <a:r>
            <a:rPr lang="en-US"/>
            <a:t>Confidential Clients</a:t>
          </a:r>
        </a:p>
      </dgm:t>
    </dgm:pt>
    <dgm:pt modelId="{DF9DCAA9-D348-4203-A0F1-2B0E4537524B}" type="parTrans" cxnId="{4647D1DA-F58B-45C0-B682-5E2CD6EC5A82}">
      <dgm:prSet/>
      <dgm:spPr/>
      <dgm:t>
        <a:bodyPr/>
        <a:lstStyle/>
        <a:p>
          <a:endParaRPr lang="en-US"/>
        </a:p>
      </dgm:t>
    </dgm:pt>
    <dgm:pt modelId="{EC70874E-E0F5-491C-AAE3-105951589D10}" type="sibTrans" cxnId="{4647D1DA-F58B-45C0-B682-5E2CD6EC5A82}">
      <dgm:prSet/>
      <dgm:spPr/>
      <dgm:t>
        <a:bodyPr/>
        <a:lstStyle/>
        <a:p>
          <a:endParaRPr lang="en-US"/>
        </a:p>
      </dgm:t>
    </dgm:pt>
    <dgm:pt modelId="{78DF6C94-ABFF-492B-9A0A-B763CB817857}">
      <dgm:prSet/>
      <dgm:spPr/>
      <dgm:t>
        <a:bodyPr/>
        <a:lstStyle/>
        <a:p>
          <a:r>
            <a:rPr lang="en-US"/>
            <a:t>Any application type that can prove its own identity to the authorization server</a:t>
          </a:r>
        </a:p>
      </dgm:t>
    </dgm:pt>
    <dgm:pt modelId="{C1E52A57-6807-445A-9B70-1C0AEA8B5F18}" type="parTrans" cxnId="{99131550-2959-48F5-A47E-07DF9E42935B}">
      <dgm:prSet/>
      <dgm:spPr/>
      <dgm:t>
        <a:bodyPr/>
        <a:lstStyle/>
        <a:p>
          <a:endParaRPr lang="en-US"/>
        </a:p>
      </dgm:t>
    </dgm:pt>
    <dgm:pt modelId="{032B709E-A84D-4E42-BC1C-04C769529DB1}" type="sibTrans" cxnId="{99131550-2959-48F5-A47E-07DF9E42935B}">
      <dgm:prSet/>
      <dgm:spPr/>
      <dgm:t>
        <a:bodyPr/>
        <a:lstStyle/>
        <a:p>
          <a:endParaRPr lang="en-US"/>
        </a:p>
      </dgm:t>
    </dgm:pt>
    <dgm:pt modelId="{B74C7329-2719-48EC-BDF5-2B4E937C41BB}">
      <dgm:prSet/>
      <dgm:spPr/>
      <dgm:t>
        <a:bodyPr/>
        <a:lstStyle/>
        <a:p>
          <a:pPr>
            <a:defRPr b="1"/>
          </a:pPr>
          <a:r>
            <a:rPr lang="en-US"/>
            <a:t>Public Clients</a:t>
          </a:r>
        </a:p>
      </dgm:t>
    </dgm:pt>
    <dgm:pt modelId="{A51B6594-B679-49C3-A932-D8010977666B}" type="parTrans" cxnId="{E9ECD290-BB70-4747-B6F6-DC0A7A6265CC}">
      <dgm:prSet/>
      <dgm:spPr/>
      <dgm:t>
        <a:bodyPr/>
        <a:lstStyle/>
        <a:p>
          <a:endParaRPr lang="en-US"/>
        </a:p>
      </dgm:t>
    </dgm:pt>
    <dgm:pt modelId="{487F408C-B92F-43AD-8CDF-1679DD3E4804}" type="sibTrans" cxnId="{E9ECD290-BB70-4747-B6F6-DC0A7A6265CC}">
      <dgm:prSet/>
      <dgm:spPr/>
      <dgm:t>
        <a:bodyPr/>
        <a:lstStyle/>
        <a:p>
          <a:endParaRPr lang="en-US"/>
        </a:p>
      </dgm:t>
    </dgm:pt>
    <dgm:pt modelId="{6FFDCEF1-3E99-447C-A639-3DC1D933B840}">
      <dgm:prSet/>
      <dgm:spPr/>
      <dgm:t>
        <a:bodyPr/>
        <a:lstStyle/>
        <a:p>
          <a:r>
            <a:rPr lang="en-US"/>
            <a:t>Any application type that CANNOT prove its own identity to the authorization server</a:t>
          </a:r>
        </a:p>
      </dgm:t>
    </dgm:pt>
    <dgm:pt modelId="{725C25B0-9ADA-4F32-81E3-4E366BF4E66F}" type="parTrans" cxnId="{B304AE41-F2BB-49E0-8C82-99D7206D3692}">
      <dgm:prSet/>
      <dgm:spPr/>
      <dgm:t>
        <a:bodyPr/>
        <a:lstStyle/>
        <a:p>
          <a:endParaRPr lang="en-US"/>
        </a:p>
      </dgm:t>
    </dgm:pt>
    <dgm:pt modelId="{A5475F24-4925-410B-865E-2B345EB1867D}" type="sibTrans" cxnId="{B304AE41-F2BB-49E0-8C82-99D7206D3692}">
      <dgm:prSet/>
      <dgm:spPr/>
      <dgm:t>
        <a:bodyPr/>
        <a:lstStyle/>
        <a:p>
          <a:endParaRPr lang="en-US"/>
        </a:p>
      </dgm:t>
    </dgm:pt>
    <dgm:pt modelId="{5B2DA8AC-13D0-4A36-9C37-5EA7895E2201}" type="pres">
      <dgm:prSet presAssocID="{B8D03B8F-4EC5-46E2-B61E-E533F7AB822B}" presName="root" presStyleCnt="0">
        <dgm:presLayoutVars>
          <dgm:dir/>
          <dgm:resizeHandles val="exact"/>
        </dgm:presLayoutVars>
      </dgm:prSet>
      <dgm:spPr/>
    </dgm:pt>
    <dgm:pt modelId="{4B9E5B08-B14D-4213-A2FE-A7F5FA8AB866}" type="pres">
      <dgm:prSet presAssocID="{46E05B4F-51EA-4FF3-B1B7-C508B47EB72C}" presName="compNode" presStyleCnt="0"/>
      <dgm:spPr/>
    </dgm:pt>
    <dgm:pt modelId="{B33B3136-3F63-4E47-975D-A297BD6D87FA}" type="pres">
      <dgm:prSet presAssocID="{46E05B4F-51EA-4FF3-B1B7-C508B47EB72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2C2A126-B942-45D8-AD4D-13874F6691D4}" type="pres">
      <dgm:prSet presAssocID="{46E05B4F-51EA-4FF3-B1B7-C508B47EB72C}" presName="iconSpace" presStyleCnt="0"/>
      <dgm:spPr/>
    </dgm:pt>
    <dgm:pt modelId="{768EA026-E9C6-4D51-8525-047B3457180D}" type="pres">
      <dgm:prSet presAssocID="{46E05B4F-51EA-4FF3-B1B7-C508B47EB72C}" presName="parTx" presStyleLbl="revTx" presStyleIdx="0" presStyleCnt="4">
        <dgm:presLayoutVars>
          <dgm:chMax val="0"/>
          <dgm:chPref val="0"/>
        </dgm:presLayoutVars>
      </dgm:prSet>
      <dgm:spPr/>
    </dgm:pt>
    <dgm:pt modelId="{53E62E52-C9EB-42D1-A8EF-8A4BF9FF4BCD}" type="pres">
      <dgm:prSet presAssocID="{46E05B4F-51EA-4FF3-B1B7-C508B47EB72C}" presName="txSpace" presStyleCnt="0"/>
      <dgm:spPr/>
    </dgm:pt>
    <dgm:pt modelId="{9684D01A-928D-44D0-AA3B-2F10C882D4E7}" type="pres">
      <dgm:prSet presAssocID="{46E05B4F-51EA-4FF3-B1B7-C508B47EB72C}" presName="desTx" presStyleLbl="revTx" presStyleIdx="1" presStyleCnt="4">
        <dgm:presLayoutVars/>
      </dgm:prSet>
      <dgm:spPr/>
    </dgm:pt>
    <dgm:pt modelId="{F81A0EB6-4027-49BD-B5EB-E2AC9B2CEC13}" type="pres">
      <dgm:prSet presAssocID="{EC70874E-E0F5-491C-AAE3-105951589D10}" presName="sibTrans" presStyleCnt="0"/>
      <dgm:spPr/>
    </dgm:pt>
    <dgm:pt modelId="{67DD2D6E-ECAB-4A2E-A806-6DCE267FC1D2}" type="pres">
      <dgm:prSet presAssocID="{B74C7329-2719-48EC-BDF5-2B4E937C41BB}" presName="compNode" presStyleCnt="0"/>
      <dgm:spPr/>
    </dgm:pt>
    <dgm:pt modelId="{9F99F234-245D-4876-9D7B-6848489E75AC}" type="pres">
      <dgm:prSet presAssocID="{B74C7329-2719-48EC-BDF5-2B4E937C41B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CFEF890-9A48-4593-8034-D2A223EAEFF1}" type="pres">
      <dgm:prSet presAssocID="{B74C7329-2719-48EC-BDF5-2B4E937C41BB}" presName="iconSpace" presStyleCnt="0"/>
      <dgm:spPr/>
    </dgm:pt>
    <dgm:pt modelId="{CE5FE731-0139-46FC-8F44-DAE3858484AC}" type="pres">
      <dgm:prSet presAssocID="{B74C7329-2719-48EC-BDF5-2B4E937C41BB}" presName="parTx" presStyleLbl="revTx" presStyleIdx="2" presStyleCnt="4">
        <dgm:presLayoutVars>
          <dgm:chMax val="0"/>
          <dgm:chPref val="0"/>
        </dgm:presLayoutVars>
      </dgm:prSet>
      <dgm:spPr/>
    </dgm:pt>
    <dgm:pt modelId="{3FE00DF4-B9BC-47FD-9F92-CC6E24AACAEB}" type="pres">
      <dgm:prSet presAssocID="{B74C7329-2719-48EC-BDF5-2B4E937C41BB}" presName="txSpace" presStyleCnt="0"/>
      <dgm:spPr/>
    </dgm:pt>
    <dgm:pt modelId="{D4525EAB-64F1-4CA0-B488-ADFD778BA0EA}" type="pres">
      <dgm:prSet presAssocID="{B74C7329-2719-48EC-BDF5-2B4E937C41BB}" presName="desTx" presStyleLbl="revTx" presStyleIdx="3" presStyleCnt="4">
        <dgm:presLayoutVars/>
      </dgm:prSet>
      <dgm:spPr/>
    </dgm:pt>
  </dgm:ptLst>
  <dgm:cxnLst>
    <dgm:cxn modelId="{B304AE41-F2BB-49E0-8C82-99D7206D3692}" srcId="{B74C7329-2719-48EC-BDF5-2B4E937C41BB}" destId="{6FFDCEF1-3E99-447C-A639-3DC1D933B840}" srcOrd="0" destOrd="0" parTransId="{725C25B0-9ADA-4F32-81E3-4E366BF4E66F}" sibTransId="{A5475F24-4925-410B-865E-2B345EB1867D}"/>
    <dgm:cxn modelId="{99131550-2959-48F5-A47E-07DF9E42935B}" srcId="{46E05B4F-51EA-4FF3-B1B7-C508B47EB72C}" destId="{78DF6C94-ABFF-492B-9A0A-B763CB817857}" srcOrd="0" destOrd="0" parTransId="{C1E52A57-6807-445A-9B70-1C0AEA8B5F18}" sibTransId="{032B709E-A84D-4E42-BC1C-04C769529DB1}"/>
    <dgm:cxn modelId="{AEC09C52-9CBF-4473-8874-8A6235341C30}" type="presOf" srcId="{78DF6C94-ABFF-492B-9A0A-B763CB817857}" destId="{9684D01A-928D-44D0-AA3B-2F10C882D4E7}" srcOrd="0" destOrd="0" presId="urn:microsoft.com/office/officeart/2018/2/layout/IconLabelDescriptionList"/>
    <dgm:cxn modelId="{E9ECD290-BB70-4747-B6F6-DC0A7A6265CC}" srcId="{B8D03B8F-4EC5-46E2-B61E-E533F7AB822B}" destId="{B74C7329-2719-48EC-BDF5-2B4E937C41BB}" srcOrd="1" destOrd="0" parTransId="{A51B6594-B679-49C3-A932-D8010977666B}" sibTransId="{487F408C-B92F-43AD-8CDF-1679DD3E4804}"/>
    <dgm:cxn modelId="{AA6C5D9B-5857-4AFA-92A7-102D5A1BEC10}" type="presOf" srcId="{B8D03B8F-4EC5-46E2-B61E-E533F7AB822B}" destId="{5B2DA8AC-13D0-4A36-9C37-5EA7895E2201}" srcOrd="0" destOrd="0" presId="urn:microsoft.com/office/officeart/2018/2/layout/IconLabelDescriptionList"/>
    <dgm:cxn modelId="{F6085BBA-19DF-4047-B0F6-D0A883A6E22F}" type="presOf" srcId="{46E05B4F-51EA-4FF3-B1B7-C508B47EB72C}" destId="{768EA026-E9C6-4D51-8525-047B3457180D}" srcOrd="0" destOrd="0" presId="urn:microsoft.com/office/officeart/2018/2/layout/IconLabelDescriptionList"/>
    <dgm:cxn modelId="{2CCD57D2-EC4B-4731-A0A3-48B47DEE9E2C}" type="presOf" srcId="{B74C7329-2719-48EC-BDF5-2B4E937C41BB}" destId="{CE5FE731-0139-46FC-8F44-DAE3858484AC}" srcOrd="0" destOrd="0" presId="urn:microsoft.com/office/officeart/2018/2/layout/IconLabelDescriptionList"/>
    <dgm:cxn modelId="{4647D1DA-F58B-45C0-B682-5E2CD6EC5A82}" srcId="{B8D03B8F-4EC5-46E2-B61E-E533F7AB822B}" destId="{46E05B4F-51EA-4FF3-B1B7-C508B47EB72C}" srcOrd="0" destOrd="0" parTransId="{DF9DCAA9-D348-4203-A0F1-2B0E4537524B}" sibTransId="{EC70874E-E0F5-491C-AAE3-105951589D10}"/>
    <dgm:cxn modelId="{64DB5EE0-A8E6-4492-8D39-ADD072627016}" type="presOf" srcId="{6FFDCEF1-3E99-447C-A639-3DC1D933B840}" destId="{D4525EAB-64F1-4CA0-B488-ADFD778BA0EA}" srcOrd="0" destOrd="0" presId="urn:microsoft.com/office/officeart/2018/2/layout/IconLabelDescriptionList"/>
    <dgm:cxn modelId="{03E812E4-3B8C-45BF-B096-828754D61A58}" type="presParOf" srcId="{5B2DA8AC-13D0-4A36-9C37-5EA7895E2201}" destId="{4B9E5B08-B14D-4213-A2FE-A7F5FA8AB866}" srcOrd="0" destOrd="0" presId="urn:microsoft.com/office/officeart/2018/2/layout/IconLabelDescriptionList"/>
    <dgm:cxn modelId="{CE9F78DD-4458-4FB3-BC06-3C22D2CC4C50}" type="presParOf" srcId="{4B9E5B08-B14D-4213-A2FE-A7F5FA8AB866}" destId="{B33B3136-3F63-4E47-975D-A297BD6D87FA}" srcOrd="0" destOrd="0" presId="urn:microsoft.com/office/officeart/2018/2/layout/IconLabelDescriptionList"/>
    <dgm:cxn modelId="{0A0B44CA-2A52-46F9-B83B-15D2727D632A}" type="presParOf" srcId="{4B9E5B08-B14D-4213-A2FE-A7F5FA8AB866}" destId="{62C2A126-B942-45D8-AD4D-13874F6691D4}" srcOrd="1" destOrd="0" presId="urn:microsoft.com/office/officeart/2018/2/layout/IconLabelDescriptionList"/>
    <dgm:cxn modelId="{2CA3F735-4B8E-42AE-A473-EC1878B90C57}" type="presParOf" srcId="{4B9E5B08-B14D-4213-A2FE-A7F5FA8AB866}" destId="{768EA026-E9C6-4D51-8525-047B3457180D}" srcOrd="2" destOrd="0" presId="urn:microsoft.com/office/officeart/2018/2/layout/IconLabelDescriptionList"/>
    <dgm:cxn modelId="{636CCF4D-572B-4FD6-BA9D-C7226FA299E2}" type="presParOf" srcId="{4B9E5B08-B14D-4213-A2FE-A7F5FA8AB866}" destId="{53E62E52-C9EB-42D1-A8EF-8A4BF9FF4BCD}" srcOrd="3" destOrd="0" presId="urn:microsoft.com/office/officeart/2018/2/layout/IconLabelDescriptionList"/>
    <dgm:cxn modelId="{A991FC5C-3C41-4907-9220-AE5C6C610E45}" type="presParOf" srcId="{4B9E5B08-B14D-4213-A2FE-A7F5FA8AB866}" destId="{9684D01A-928D-44D0-AA3B-2F10C882D4E7}" srcOrd="4" destOrd="0" presId="urn:microsoft.com/office/officeart/2018/2/layout/IconLabelDescriptionList"/>
    <dgm:cxn modelId="{9A339A10-75BE-4299-97A2-52FD5A665343}" type="presParOf" srcId="{5B2DA8AC-13D0-4A36-9C37-5EA7895E2201}" destId="{F81A0EB6-4027-49BD-B5EB-E2AC9B2CEC13}" srcOrd="1" destOrd="0" presId="urn:microsoft.com/office/officeart/2018/2/layout/IconLabelDescriptionList"/>
    <dgm:cxn modelId="{49A27923-0DE8-4261-AA66-AC5C2FAD1A2A}" type="presParOf" srcId="{5B2DA8AC-13D0-4A36-9C37-5EA7895E2201}" destId="{67DD2D6E-ECAB-4A2E-A806-6DCE267FC1D2}" srcOrd="2" destOrd="0" presId="urn:microsoft.com/office/officeart/2018/2/layout/IconLabelDescriptionList"/>
    <dgm:cxn modelId="{2B7774B9-E614-4966-8AB6-60CEA3D91E09}" type="presParOf" srcId="{67DD2D6E-ECAB-4A2E-A806-6DCE267FC1D2}" destId="{9F99F234-245D-4876-9D7B-6848489E75AC}" srcOrd="0" destOrd="0" presId="urn:microsoft.com/office/officeart/2018/2/layout/IconLabelDescriptionList"/>
    <dgm:cxn modelId="{E1E8D358-265B-4786-808A-34CED3B7895F}" type="presParOf" srcId="{67DD2D6E-ECAB-4A2E-A806-6DCE267FC1D2}" destId="{FCFEF890-9A48-4593-8034-D2A223EAEFF1}" srcOrd="1" destOrd="0" presId="urn:microsoft.com/office/officeart/2018/2/layout/IconLabelDescriptionList"/>
    <dgm:cxn modelId="{3F046C3C-215E-4914-91ED-16730FF3CD62}" type="presParOf" srcId="{67DD2D6E-ECAB-4A2E-A806-6DCE267FC1D2}" destId="{CE5FE731-0139-46FC-8F44-DAE3858484AC}" srcOrd="2" destOrd="0" presId="urn:microsoft.com/office/officeart/2018/2/layout/IconLabelDescriptionList"/>
    <dgm:cxn modelId="{F1FC0AED-271A-4498-BEDE-2C45293652A8}" type="presParOf" srcId="{67DD2D6E-ECAB-4A2E-A806-6DCE267FC1D2}" destId="{3FE00DF4-B9BC-47FD-9F92-CC6E24AACAEB}" srcOrd="3" destOrd="0" presId="urn:microsoft.com/office/officeart/2018/2/layout/IconLabelDescriptionList"/>
    <dgm:cxn modelId="{9D59DFF2-6A3F-417E-BA47-84EB4D80A461}" type="presParOf" srcId="{67DD2D6E-ECAB-4A2E-A806-6DCE267FC1D2}" destId="{D4525EAB-64F1-4CA0-B488-ADFD778BA0E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4C4D05-7EEB-4AF7-A193-D69DF640309E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E618BBF-640B-45E4-A53E-B54B726A6FBC}">
      <dgm:prSet/>
      <dgm:spPr/>
      <dgm:t>
        <a:bodyPr/>
        <a:lstStyle/>
        <a:p>
          <a:r>
            <a:rPr lang="nl-BE" dirty="0"/>
            <a:t>The client </a:t>
          </a:r>
          <a:r>
            <a:rPr lang="nl-BE" dirty="0" err="1"/>
            <a:t>credentials</a:t>
          </a:r>
          <a:r>
            <a:rPr lang="nl-BE" dirty="0"/>
            <a:t> </a:t>
          </a:r>
          <a:r>
            <a:rPr lang="nl-BE" dirty="0" err="1"/>
            <a:t>grant</a:t>
          </a:r>
          <a:r>
            <a:rPr lang="nl-BE" dirty="0"/>
            <a:t> supports </a:t>
          </a:r>
          <a:r>
            <a:rPr lang="nl-BE" b="1" dirty="0"/>
            <a:t>machine-</a:t>
          </a:r>
          <a:r>
            <a:rPr lang="nl-BE" b="1" dirty="0" err="1"/>
            <a:t>to</a:t>
          </a:r>
          <a:r>
            <a:rPr lang="nl-BE" b="1" dirty="0"/>
            <a:t>-machine</a:t>
          </a:r>
          <a:r>
            <a:rPr lang="nl-BE" dirty="0"/>
            <a:t> access</a:t>
          </a:r>
          <a:endParaRPr lang="en-US" dirty="0"/>
        </a:p>
      </dgm:t>
    </dgm:pt>
    <dgm:pt modelId="{8BD6FEF8-95C1-49E2-8C52-A1F7111759E1}" type="parTrans" cxnId="{FD7015F2-DCBA-4F40-B417-2A14DEE6723A}">
      <dgm:prSet/>
      <dgm:spPr/>
      <dgm:t>
        <a:bodyPr/>
        <a:lstStyle/>
        <a:p>
          <a:endParaRPr lang="en-US"/>
        </a:p>
      </dgm:t>
    </dgm:pt>
    <dgm:pt modelId="{4F3D9BE1-50F7-4601-B3F7-AF709875F1D5}" type="sibTrans" cxnId="{FD7015F2-DCBA-4F40-B417-2A14DEE6723A}">
      <dgm:prSet/>
      <dgm:spPr/>
      <dgm:t>
        <a:bodyPr/>
        <a:lstStyle/>
        <a:p>
          <a:endParaRPr lang="en-US"/>
        </a:p>
      </dgm:t>
    </dgm:pt>
    <dgm:pt modelId="{15173CEF-F053-4DA7-992E-EF2100D1EDBB}">
      <dgm:prSet/>
      <dgm:spPr/>
      <dgm:t>
        <a:bodyPr/>
        <a:lstStyle/>
        <a:p>
          <a:r>
            <a:rPr lang="nl-BE" dirty="0"/>
            <a:t>The </a:t>
          </a:r>
          <a:r>
            <a:rPr lang="nl-BE" dirty="0" err="1"/>
            <a:t>grant</a:t>
          </a:r>
          <a:r>
            <a:rPr lang="nl-BE" dirty="0"/>
            <a:t> </a:t>
          </a:r>
          <a:r>
            <a:rPr lang="nl-BE" dirty="0" err="1"/>
            <a:t>relies</a:t>
          </a:r>
          <a:r>
            <a:rPr lang="nl-BE" dirty="0"/>
            <a:t> on client </a:t>
          </a:r>
          <a:r>
            <a:rPr lang="nl-BE" dirty="0" err="1"/>
            <a:t>credentials</a:t>
          </a:r>
          <a:r>
            <a:rPr lang="nl-BE" dirty="0"/>
            <a:t> </a:t>
          </a:r>
          <a:r>
            <a:rPr lang="nl-BE" dirty="0" err="1"/>
            <a:t>which</a:t>
          </a:r>
          <a:r>
            <a:rPr lang="nl-BE" dirty="0"/>
            <a:t> have </a:t>
          </a:r>
          <a:r>
            <a:rPr lang="nl-BE" dirty="0" err="1"/>
            <a:t>to</a:t>
          </a:r>
          <a:r>
            <a:rPr lang="nl-BE" dirty="0"/>
            <a:t> </a:t>
          </a:r>
          <a:r>
            <a:rPr lang="nl-BE" dirty="0" err="1"/>
            <a:t>be</a:t>
          </a:r>
          <a:r>
            <a:rPr lang="nl-BE" dirty="0"/>
            <a:t> </a:t>
          </a:r>
          <a:r>
            <a:rPr lang="nl-BE" dirty="0" err="1"/>
            <a:t>kept</a:t>
          </a:r>
          <a:r>
            <a:rPr lang="nl-BE" dirty="0"/>
            <a:t> </a:t>
          </a:r>
          <a:r>
            <a:rPr lang="nl-BE" b="1" dirty="0"/>
            <a:t>in a secure </a:t>
          </a:r>
          <a:r>
            <a:rPr lang="nl-BE" b="1" dirty="0" err="1"/>
            <a:t>location</a:t>
          </a:r>
          <a:r>
            <a:rPr lang="nl-BE" b="1" dirty="0"/>
            <a:t> </a:t>
          </a:r>
          <a:r>
            <a:rPr lang="nl-BE" dirty="0"/>
            <a:t>(i.e., </a:t>
          </a:r>
          <a:r>
            <a:rPr lang="nl-BE" dirty="0" err="1"/>
            <a:t>not</a:t>
          </a:r>
          <a:r>
            <a:rPr lang="nl-BE" dirty="0"/>
            <a:t> </a:t>
          </a:r>
          <a:r>
            <a:rPr lang="nl-BE" dirty="0" err="1"/>
            <a:t>hardcoded</a:t>
          </a:r>
          <a:r>
            <a:rPr lang="nl-BE" dirty="0"/>
            <a:t> in user apps)</a:t>
          </a:r>
          <a:endParaRPr lang="en-US" dirty="0"/>
        </a:p>
      </dgm:t>
    </dgm:pt>
    <dgm:pt modelId="{7DFE0904-C535-4055-8F08-7ED106DDB6EC}" type="parTrans" cxnId="{59AD1DFA-BCDB-44AB-8522-C2A3188BE7FC}">
      <dgm:prSet/>
      <dgm:spPr/>
      <dgm:t>
        <a:bodyPr/>
        <a:lstStyle/>
        <a:p>
          <a:endParaRPr lang="en-US"/>
        </a:p>
      </dgm:t>
    </dgm:pt>
    <dgm:pt modelId="{3BEC9F41-1E88-4376-8C89-55F418617A4E}" type="sibTrans" cxnId="{59AD1DFA-BCDB-44AB-8522-C2A3188BE7FC}">
      <dgm:prSet/>
      <dgm:spPr/>
      <dgm:t>
        <a:bodyPr/>
        <a:lstStyle/>
        <a:p>
          <a:endParaRPr lang="en-US"/>
        </a:p>
      </dgm:t>
    </dgm:pt>
    <dgm:pt modelId="{37BD0B8C-9536-489F-BEA1-0688BF554F14}" type="pres">
      <dgm:prSet presAssocID="{484C4D05-7EEB-4AF7-A193-D69DF640309E}" presName="root" presStyleCnt="0">
        <dgm:presLayoutVars>
          <dgm:dir/>
          <dgm:resizeHandles val="exact"/>
        </dgm:presLayoutVars>
      </dgm:prSet>
      <dgm:spPr/>
    </dgm:pt>
    <dgm:pt modelId="{6585F90A-34DA-4457-961C-E2B01D3D29E7}" type="pres">
      <dgm:prSet presAssocID="{CE618BBF-640B-45E4-A53E-B54B726A6FBC}" presName="compNode" presStyleCnt="0"/>
      <dgm:spPr/>
    </dgm:pt>
    <dgm:pt modelId="{B0455A7D-D8D8-4AE7-A749-E1DC4D66832A}" type="pres">
      <dgm:prSet presAssocID="{CE618BBF-640B-45E4-A53E-B54B726A6FB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7E4F21D5-4032-4C18-AD2B-65542155C227}" type="pres">
      <dgm:prSet presAssocID="{CE618BBF-640B-45E4-A53E-B54B726A6FBC}" presName="spaceRect" presStyleCnt="0"/>
      <dgm:spPr/>
    </dgm:pt>
    <dgm:pt modelId="{8FD7E9D4-7DF4-453B-AE76-3CA3B95AB283}" type="pres">
      <dgm:prSet presAssocID="{CE618BBF-640B-45E4-A53E-B54B726A6FBC}" presName="textRect" presStyleLbl="revTx" presStyleIdx="0" presStyleCnt="2">
        <dgm:presLayoutVars>
          <dgm:chMax val="1"/>
          <dgm:chPref val="1"/>
        </dgm:presLayoutVars>
      </dgm:prSet>
      <dgm:spPr/>
    </dgm:pt>
    <dgm:pt modelId="{10B79174-BB11-42F4-B812-9473C6CDDB55}" type="pres">
      <dgm:prSet presAssocID="{4F3D9BE1-50F7-4601-B3F7-AF709875F1D5}" presName="sibTrans" presStyleCnt="0"/>
      <dgm:spPr/>
    </dgm:pt>
    <dgm:pt modelId="{3A2B0709-E0C7-4C57-9A00-A62A259863B4}" type="pres">
      <dgm:prSet presAssocID="{15173CEF-F053-4DA7-992E-EF2100D1EDBB}" presName="compNode" presStyleCnt="0"/>
      <dgm:spPr/>
    </dgm:pt>
    <dgm:pt modelId="{1F152982-E24D-4781-B3F7-1DDF84DC63C7}" type="pres">
      <dgm:prSet presAssocID="{15173CEF-F053-4DA7-992E-EF2100D1EDB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BFEFF798-4162-41AE-A826-7BB481A24A6A}" type="pres">
      <dgm:prSet presAssocID="{15173CEF-F053-4DA7-992E-EF2100D1EDBB}" presName="spaceRect" presStyleCnt="0"/>
      <dgm:spPr/>
    </dgm:pt>
    <dgm:pt modelId="{1E936342-791D-4931-B613-9DBCA115FD67}" type="pres">
      <dgm:prSet presAssocID="{15173CEF-F053-4DA7-992E-EF2100D1EDB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3FCA126-3573-439D-A031-FAF8847CC906}" type="presOf" srcId="{CE618BBF-640B-45E4-A53E-B54B726A6FBC}" destId="{8FD7E9D4-7DF4-453B-AE76-3CA3B95AB283}" srcOrd="0" destOrd="0" presId="urn:microsoft.com/office/officeart/2018/2/layout/IconLabelList"/>
    <dgm:cxn modelId="{2EFDCB60-FD6C-44B9-9753-D942E7A2EE6C}" type="presOf" srcId="{484C4D05-7EEB-4AF7-A193-D69DF640309E}" destId="{37BD0B8C-9536-489F-BEA1-0688BF554F14}" srcOrd="0" destOrd="0" presId="urn:microsoft.com/office/officeart/2018/2/layout/IconLabelList"/>
    <dgm:cxn modelId="{3FF06289-8F46-4D14-B5CF-9519A75CA973}" type="presOf" srcId="{15173CEF-F053-4DA7-992E-EF2100D1EDBB}" destId="{1E936342-791D-4931-B613-9DBCA115FD67}" srcOrd="0" destOrd="0" presId="urn:microsoft.com/office/officeart/2018/2/layout/IconLabelList"/>
    <dgm:cxn modelId="{FD7015F2-DCBA-4F40-B417-2A14DEE6723A}" srcId="{484C4D05-7EEB-4AF7-A193-D69DF640309E}" destId="{CE618BBF-640B-45E4-A53E-B54B726A6FBC}" srcOrd="0" destOrd="0" parTransId="{8BD6FEF8-95C1-49E2-8C52-A1F7111759E1}" sibTransId="{4F3D9BE1-50F7-4601-B3F7-AF709875F1D5}"/>
    <dgm:cxn modelId="{59AD1DFA-BCDB-44AB-8522-C2A3188BE7FC}" srcId="{484C4D05-7EEB-4AF7-A193-D69DF640309E}" destId="{15173CEF-F053-4DA7-992E-EF2100D1EDBB}" srcOrd="1" destOrd="0" parTransId="{7DFE0904-C535-4055-8F08-7ED106DDB6EC}" sibTransId="{3BEC9F41-1E88-4376-8C89-55F418617A4E}"/>
    <dgm:cxn modelId="{F588F617-E619-4155-B2CE-841A433B28BD}" type="presParOf" srcId="{37BD0B8C-9536-489F-BEA1-0688BF554F14}" destId="{6585F90A-34DA-4457-961C-E2B01D3D29E7}" srcOrd="0" destOrd="0" presId="urn:microsoft.com/office/officeart/2018/2/layout/IconLabelList"/>
    <dgm:cxn modelId="{203DB60A-1DEA-474B-AA23-F8ED3034E7C0}" type="presParOf" srcId="{6585F90A-34DA-4457-961C-E2B01D3D29E7}" destId="{B0455A7D-D8D8-4AE7-A749-E1DC4D66832A}" srcOrd="0" destOrd="0" presId="urn:microsoft.com/office/officeart/2018/2/layout/IconLabelList"/>
    <dgm:cxn modelId="{6D270DFC-7AEA-4B7F-A6B5-6BC917F82197}" type="presParOf" srcId="{6585F90A-34DA-4457-961C-E2B01D3D29E7}" destId="{7E4F21D5-4032-4C18-AD2B-65542155C227}" srcOrd="1" destOrd="0" presId="urn:microsoft.com/office/officeart/2018/2/layout/IconLabelList"/>
    <dgm:cxn modelId="{D0DF1A06-CC27-4B06-8700-F88033ACBB5F}" type="presParOf" srcId="{6585F90A-34DA-4457-961C-E2B01D3D29E7}" destId="{8FD7E9D4-7DF4-453B-AE76-3CA3B95AB283}" srcOrd="2" destOrd="0" presId="urn:microsoft.com/office/officeart/2018/2/layout/IconLabelList"/>
    <dgm:cxn modelId="{C98D8304-F760-412E-9CB5-75225AB289F8}" type="presParOf" srcId="{37BD0B8C-9536-489F-BEA1-0688BF554F14}" destId="{10B79174-BB11-42F4-B812-9473C6CDDB55}" srcOrd="1" destOrd="0" presId="urn:microsoft.com/office/officeart/2018/2/layout/IconLabelList"/>
    <dgm:cxn modelId="{7314D8FB-6393-4FC9-80F3-5A3A4C4C8C5A}" type="presParOf" srcId="{37BD0B8C-9536-489F-BEA1-0688BF554F14}" destId="{3A2B0709-E0C7-4C57-9A00-A62A259863B4}" srcOrd="2" destOrd="0" presId="urn:microsoft.com/office/officeart/2018/2/layout/IconLabelList"/>
    <dgm:cxn modelId="{1AD6C912-8458-44AE-A682-8BC684809E4C}" type="presParOf" srcId="{3A2B0709-E0C7-4C57-9A00-A62A259863B4}" destId="{1F152982-E24D-4781-B3F7-1DDF84DC63C7}" srcOrd="0" destOrd="0" presId="urn:microsoft.com/office/officeart/2018/2/layout/IconLabelList"/>
    <dgm:cxn modelId="{44A69C67-1E2B-466E-B069-C6395B6F49DA}" type="presParOf" srcId="{3A2B0709-E0C7-4C57-9A00-A62A259863B4}" destId="{BFEFF798-4162-41AE-A826-7BB481A24A6A}" srcOrd="1" destOrd="0" presId="urn:microsoft.com/office/officeart/2018/2/layout/IconLabelList"/>
    <dgm:cxn modelId="{5F90DBC9-C47D-408B-92A9-A446A552B130}" type="presParOf" srcId="{3A2B0709-E0C7-4C57-9A00-A62A259863B4}" destId="{1E936342-791D-4931-B613-9DBCA115FD6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9F8501-9C2B-440B-8812-9EBF87E0C941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9DF2498-E449-48A9-B19C-4301B3E4AE8E}">
      <dgm:prSet/>
      <dgm:spPr/>
      <dgm:t>
        <a:bodyPr/>
        <a:lstStyle/>
        <a:p>
          <a:r>
            <a:rPr lang="nl-BE" b="0" baseline="0"/>
            <a:t>If you are using OAuth 2.0 the right way, you are using OAuth 2.1</a:t>
          </a:r>
          <a:endParaRPr lang="en-US"/>
        </a:p>
      </dgm:t>
    </dgm:pt>
    <dgm:pt modelId="{21B435E0-CD59-476D-9B75-32C5E8C7DB6F}" type="parTrans" cxnId="{7F1A389A-3571-4AC9-BCC8-DFC46FE57138}">
      <dgm:prSet/>
      <dgm:spPr/>
      <dgm:t>
        <a:bodyPr/>
        <a:lstStyle/>
        <a:p>
          <a:endParaRPr lang="en-US"/>
        </a:p>
      </dgm:t>
    </dgm:pt>
    <dgm:pt modelId="{D3F1DCED-4532-429A-8755-D25791038866}" type="sibTrans" cxnId="{7F1A389A-3571-4AC9-BCC8-DFC46FE57138}">
      <dgm:prSet/>
      <dgm:spPr/>
      <dgm:t>
        <a:bodyPr/>
        <a:lstStyle/>
        <a:p>
          <a:endParaRPr lang="en-US"/>
        </a:p>
      </dgm:t>
    </dgm:pt>
    <dgm:pt modelId="{E8A6809B-C3BB-421F-904C-FFBECC1C35D4}">
      <dgm:prSet/>
      <dgm:spPr/>
      <dgm:t>
        <a:bodyPr/>
        <a:lstStyle/>
        <a:p>
          <a:r>
            <a:rPr lang="nl-BE" b="0" baseline="0"/>
            <a:t>User Apps typically use the Authorization Code Flow with PKCE</a:t>
          </a:r>
          <a:endParaRPr lang="en-US"/>
        </a:p>
      </dgm:t>
    </dgm:pt>
    <dgm:pt modelId="{C1932F01-2D23-4BA6-BDF5-9B9C526A7C4A}" type="parTrans" cxnId="{C1C05539-31E6-4BF9-BEE2-288C342F9201}">
      <dgm:prSet/>
      <dgm:spPr/>
      <dgm:t>
        <a:bodyPr/>
        <a:lstStyle/>
        <a:p>
          <a:endParaRPr lang="en-US"/>
        </a:p>
      </dgm:t>
    </dgm:pt>
    <dgm:pt modelId="{312D8CA2-E3B4-44AF-ADEF-B65FA68EE5CD}" type="sibTrans" cxnId="{C1C05539-31E6-4BF9-BEE2-288C342F9201}">
      <dgm:prSet/>
      <dgm:spPr/>
      <dgm:t>
        <a:bodyPr/>
        <a:lstStyle/>
        <a:p>
          <a:endParaRPr lang="en-US"/>
        </a:p>
      </dgm:t>
    </dgm:pt>
    <dgm:pt modelId="{6911B2A2-16BF-4B97-9221-628B10E0DD91}">
      <dgm:prSet/>
      <dgm:spPr/>
      <dgm:t>
        <a:bodyPr/>
        <a:lstStyle/>
        <a:p>
          <a:r>
            <a:rPr lang="nl-BE" b="0" baseline="0"/>
            <a:t>Security-sensitive frontend applications should use a BFF</a:t>
          </a:r>
          <a:endParaRPr lang="en-US"/>
        </a:p>
      </dgm:t>
    </dgm:pt>
    <dgm:pt modelId="{4E4FDE22-56CE-4750-A30A-AB69CA41027A}" type="parTrans" cxnId="{39BA2A74-8C2A-48DD-BC1A-D57177DFF60D}">
      <dgm:prSet/>
      <dgm:spPr/>
      <dgm:t>
        <a:bodyPr/>
        <a:lstStyle/>
        <a:p>
          <a:endParaRPr lang="en-US"/>
        </a:p>
      </dgm:t>
    </dgm:pt>
    <dgm:pt modelId="{E230ABBB-4918-41FF-9E33-BAE1CB91237D}" type="sibTrans" cxnId="{39BA2A74-8C2A-48DD-BC1A-D57177DFF60D}">
      <dgm:prSet/>
      <dgm:spPr/>
      <dgm:t>
        <a:bodyPr/>
        <a:lstStyle/>
        <a:p>
          <a:endParaRPr lang="en-US"/>
        </a:p>
      </dgm:t>
    </dgm:pt>
    <dgm:pt modelId="{385E6F2E-2BEA-4326-B7CE-EFF1A6F8BA09}" type="pres">
      <dgm:prSet presAssocID="{9D9F8501-9C2B-440B-8812-9EBF87E0C941}" presName="root" presStyleCnt="0">
        <dgm:presLayoutVars>
          <dgm:dir/>
          <dgm:resizeHandles val="exact"/>
        </dgm:presLayoutVars>
      </dgm:prSet>
      <dgm:spPr/>
    </dgm:pt>
    <dgm:pt modelId="{73F6FFC1-4ABA-442A-9929-6A07D00267D1}" type="pres">
      <dgm:prSet presAssocID="{19DF2498-E449-48A9-B19C-4301B3E4AE8E}" presName="compNode" presStyleCnt="0"/>
      <dgm:spPr/>
    </dgm:pt>
    <dgm:pt modelId="{D81420B0-7EDF-4F2F-8D7C-4FDE8503CB2A}" type="pres">
      <dgm:prSet presAssocID="{19DF2498-E449-48A9-B19C-4301B3E4AE8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71D3464-ED19-49F4-8B65-3AEE7789DA42}" type="pres">
      <dgm:prSet presAssocID="{19DF2498-E449-48A9-B19C-4301B3E4AE8E}" presName="spaceRect" presStyleCnt="0"/>
      <dgm:spPr/>
    </dgm:pt>
    <dgm:pt modelId="{264E5A95-50E3-4B29-8846-0E365DD57628}" type="pres">
      <dgm:prSet presAssocID="{19DF2498-E449-48A9-B19C-4301B3E4AE8E}" presName="textRect" presStyleLbl="revTx" presStyleIdx="0" presStyleCnt="3">
        <dgm:presLayoutVars>
          <dgm:chMax val="1"/>
          <dgm:chPref val="1"/>
        </dgm:presLayoutVars>
      </dgm:prSet>
      <dgm:spPr/>
    </dgm:pt>
    <dgm:pt modelId="{3C9C4759-EC02-4494-B50F-8219823696BC}" type="pres">
      <dgm:prSet presAssocID="{D3F1DCED-4532-429A-8755-D25791038866}" presName="sibTrans" presStyleCnt="0"/>
      <dgm:spPr/>
    </dgm:pt>
    <dgm:pt modelId="{989B4AF4-6857-4CBF-B99C-9CCD53003A6B}" type="pres">
      <dgm:prSet presAssocID="{E8A6809B-C3BB-421F-904C-FFBECC1C35D4}" presName="compNode" presStyleCnt="0"/>
      <dgm:spPr/>
    </dgm:pt>
    <dgm:pt modelId="{A01F4509-D33F-43E5-AB5F-A906A29BCB1F}" type="pres">
      <dgm:prSet presAssocID="{E8A6809B-C3BB-421F-904C-FFBECC1C35D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A7D2435-7B93-44D7-A0F3-65F94F0B5456}" type="pres">
      <dgm:prSet presAssocID="{E8A6809B-C3BB-421F-904C-FFBECC1C35D4}" presName="spaceRect" presStyleCnt="0"/>
      <dgm:spPr/>
    </dgm:pt>
    <dgm:pt modelId="{71D4F44A-2C55-449C-A9ED-08C3B70B7CCE}" type="pres">
      <dgm:prSet presAssocID="{E8A6809B-C3BB-421F-904C-FFBECC1C35D4}" presName="textRect" presStyleLbl="revTx" presStyleIdx="1" presStyleCnt="3">
        <dgm:presLayoutVars>
          <dgm:chMax val="1"/>
          <dgm:chPref val="1"/>
        </dgm:presLayoutVars>
      </dgm:prSet>
      <dgm:spPr/>
    </dgm:pt>
    <dgm:pt modelId="{9B070DFD-EC57-4BB9-B2EC-8252157F0B34}" type="pres">
      <dgm:prSet presAssocID="{312D8CA2-E3B4-44AF-ADEF-B65FA68EE5CD}" presName="sibTrans" presStyleCnt="0"/>
      <dgm:spPr/>
    </dgm:pt>
    <dgm:pt modelId="{D84F55A6-FD24-4EB3-8DDD-D633867EA01F}" type="pres">
      <dgm:prSet presAssocID="{6911B2A2-16BF-4B97-9221-628B10E0DD91}" presName="compNode" presStyleCnt="0"/>
      <dgm:spPr/>
    </dgm:pt>
    <dgm:pt modelId="{F437465D-E0C5-44C9-8CF2-E8D095C30F0F}" type="pres">
      <dgm:prSet presAssocID="{6911B2A2-16BF-4B97-9221-628B10E0DD9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052939BF-6658-4772-A721-660E5DCF311D}" type="pres">
      <dgm:prSet presAssocID="{6911B2A2-16BF-4B97-9221-628B10E0DD91}" presName="spaceRect" presStyleCnt="0"/>
      <dgm:spPr/>
    </dgm:pt>
    <dgm:pt modelId="{2CD9539C-4A17-40D5-A0CC-B028A4B18C1A}" type="pres">
      <dgm:prSet presAssocID="{6911B2A2-16BF-4B97-9221-628B10E0DD9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1C05539-31E6-4BF9-BEE2-288C342F9201}" srcId="{9D9F8501-9C2B-440B-8812-9EBF87E0C941}" destId="{E8A6809B-C3BB-421F-904C-FFBECC1C35D4}" srcOrd="1" destOrd="0" parTransId="{C1932F01-2D23-4BA6-BDF5-9B9C526A7C4A}" sibTransId="{312D8CA2-E3B4-44AF-ADEF-B65FA68EE5CD}"/>
    <dgm:cxn modelId="{1E868061-4D97-4640-8566-D0DCE2F21E90}" type="presOf" srcId="{9D9F8501-9C2B-440B-8812-9EBF87E0C941}" destId="{385E6F2E-2BEA-4326-B7CE-EFF1A6F8BA09}" srcOrd="0" destOrd="0" presId="urn:microsoft.com/office/officeart/2018/2/layout/IconLabelList"/>
    <dgm:cxn modelId="{5A703C43-2151-4934-A5D0-AE15844147C5}" type="presOf" srcId="{6911B2A2-16BF-4B97-9221-628B10E0DD91}" destId="{2CD9539C-4A17-40D5-A0CC-B028A4B18C1A}" srcOrd="0" destOrd="0" presId="urn:microsoft.com/office/officeart/2018/2/layout/IconLabelList"/>
    <dgm:cxn modelId="{39BA2A74-8C2A-48DD-BC1A-D57177DFF60D}" srcId="{9D9F8501-9C2B-440B-8812-9EBF87E0C941}" destId="{6911B2A2-16BF-4B97-9221-628B10E0DD91}" srcOrd="2" destOrd="0" parTransId="{4E4FDE22-56CE-4750-A30A-AB69CA41027A}" sibTransId="{E230ABBB-4918-41FF-9E33-BAE1CB91237D}"/>
    <dgm:cxn modelId="{7F1A389A-3571-4AC9-BCC8-DFC46FE57138}" srcId="{9D9F8501-9C2B-440B-8812-9EBF87E0C941}" destId="{19DF2498-E449-48A9-B19C-4301B3E4AE8E}" srcOrd="0" destOrd="0" parTransId="{21B435E0-CD59-476D-9B75-32C5E8C7DB6F}" sibTransId="{D3F1DCED-4532-429A-8755-D25791038866}"/>
    <dgm:cxn modelId="{B09109EA-EAB1-41DE-BFC0-5EB2DA679F64}" type="presOf" srcId="{19DF2498-E449-48A9-B19C-4301B3E4AE8E}" destId="{264E5A95-50E3-4B29-8846-0E365DD57628}" srcOrd="0" destOrd="0" presId="urn:microsoft.com/office/officeart/2018/2/layout/IconLabelList"/>
    <dgm:cxn modelId="{D2A1E2F7-0DF0-4FCE-8D84-7973AD15D0C1}" type="presOf" srcId="{E8A6809B-C3BB-421F-904C-FFBECC1C35D4}" destId="{71D4F44A-2C55-449C-A9ED-08C3B70B7CCE}" srcOrd="0" destOrd="0" presId="urn:microsoft.com/office/officeart/2018/2/layout/IconLabelList"/>
    <dgm:cxn modelId="{EF2ACA87-624B-4652-B52F-FAFA4CD3BB70}" type="presParOf" srcId="{385E6F2E-2BEA-4326-B7CE-EFF1A6F8BA09}" destId="{73F6FFC1-4ABA-442A-9929-6A07D00267D1}" srcOrd="0" destOrd="0" presId="urn:microsoft.com/office/officeart/2018/2/layout/IconLabelList"/>
    <dgm:cxn modelId="{B3699B82-EF5D-4893-AD84-1F390450E845}" type="presParOf" srcId="{73F6FFC1-4ABA-442A-9929-6A07D00267D1}" destId="{D81420B0-7EDF-4F2F-8D7C-4FDE8503CB2A}" srcOrd="0" destOrd="0" presId="urn:microsoft.com/office/officeart/2018/2/layout/IconLabelList"/>
    <dgm:cxn modelId="{90FB84E4-7E53-4C4C-8206-7F747033F3A5}" type="presParOf" srcId="{73F6FFC1-4ABA-442A-9929-6A07D00267D1}" destId="{071D3464-ED19-49F4-8B65-3AEE7789DA42}" srcOrd="1" destOrd="0" presId="urn:microsoft.com/office/officeart/2018/2/layout/IconLabelList"/>
    <dgm:cxn modelId="{D6C21668-37B8-4956-AAEE-1EFFD1109E86}" type="presParOf" srcId="{73F6FFC1-4ABA-442A-9929-6A07D00267D1}" destId="{264E5A95-50E3-4B29-8846-0E365DD57628}" srcOrd="2" destOrd="0" presId="urn:microsoft.com/office/officeart/2018/2/layout/IconLabelList"/>
    <dgm:cxn modelId="{CE843187-2A06-4688-8CC7-6A3B3468D24C}" type="presParOf" srcId="{385E6F2E-2BEA-4326-B7CE-EFF1A6F8BA09}" destId="{3C9C4759-EC02-4494-B50F-8219823696BC}" srcOrd="1" destOrd="0" presId="urn:microsoft.com/office/officeart/2018/2/layout/IconLabelList"/>
    <dgm:cxn modelId="{E91B857A-BA77-4F84-BC2E-FF6339CC399E}" type="presParOf" srcId="{385E6F2E-2BEA-4326-B7CE-EFF1A6F8BA09}" destId="{989B4AF4-6857-4CBF-B99C-9CCD53003A6B}" srcOrd="2" destOrd="0" presId="urn:microsoft.com/office/officeart/2018/2/layout/IconLabelList"/>
    <dgm:cxn modelId="{D92C4402-9756-4D60-B5FA-E98E49A7C8FB}" type="presParOf" srcId="{989B4AF4-6857-4CBF-B99C-9CCD53003A6B}" destId="{A01F4509-D33F-43E5-AB5F-A906A29BCB1F}" srcOrd="0" destOrd="0" presId="urn:microsoft.com/office/officeart/2018/2/layout/IconLabelList"/>
    <dgm:cxn modelId="{77720501-5B70-408B-88E6-CF2BB74BAE59}" type="presParOf" srcId="{989B4AF4-6857-4CBF-B99C-9CCD53003A6B}" destId="{5A7D2435-7B93-44D7-A0F3-65F94F0B5456}" srcOrd="1" destOrd="0" presId="urn:microsoft.com/office/officeart/2018/2/layout/IconLabelList"/>
    <dgm:cxn modelId="{29BBBA49-4A67-4F9C-B95C-1913BC101D6E}" type="presParOf" srcId="{989B4AF4-6857-4CBF-B99C-9CCD53003A6B}" destId="{71D4F44A-2C55-449C-A9ED-08C3B70B7CCE}" srcOrd="2" destOrd="0" presId="urn:microsoft.com/office/officeart/2018/2/layout/IconLabelList"/>
    <dgm:cxn modelId="{BE585867-2EB1-4647-B5E4-1A51B71259A3}" type="presParOf" srcId="{385E6F2E-2BEA-4326-B7CE-EFF1A6F8BA09}" destId="{9B070DFD-EC57-4BB9-B2EC-8252157F0B34}" srcOrd="3" destOrd="0" presId="urn:microsoft.com/office/officeart/2018/2/layout/IconLabelList"/>
    <dgm:cxn modelId="{2BBE6738-B639-4010-AEE1-31582147BA34}" type="presParOf" srcId="{385E6F2E-2BEA-4326-B7CE-EFF1A6F8BA09}" destId="{D84F55A6-FD24-4EB3-8DDD-D633867EA01F}" srcOrd="4" destOrd="0" presId="urn:microsoft.com/office/officeart/2018/2/layout/IconLabelList"/>
    <dgm:cxn modelId="{000348F3-4FA5-4D06-9C22-BB32B32E5A55}" type="presParOf" srcId="{D84F55A6-FD24-4EB3-8DDD-D633867EA01F}" destId="{F437465D-E0C5-44C9-8CF2-E8D095C30F0F}" srcOrd="0" destOrd="0" presId="urn:microsoft.com/office/officeart/2018/2/layout/IconLabelList"/>
    <dgm:cxn modelId="{36A6D1D3-70C5-4947-BDF3-3C7788CEE42C}" type="presParOf" srcId="{D84F55A6-FD24-4EB3-8DDD-D633867EA01F}" destId="{052939BF-6658-4772-A721-660E5DCF311D}" srcOrd="1" destOrd="0" presId="urn:microsoft.com/office/officeart/2018/2/layout/IconLabelList"/>
    <dgm:cxn modelId="{81285428-1BEB-4815-AACB-F5AF2B745F74}" type="presParOf" srcId="{D84F55A6-FD24-4EB3-8DDD-D633867EA01F}" destId="{2CD9539C-4A17-40D5-A0CC-B028A4B18C1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B3136-3F63-4E47-975D-A297BD6D87FA}">
      <dsp:nvSpPr>
        <dsp:cNvPr id="0" name=""/>
        <dsp:cNvSpPr/>
      </dsp:nvSpPr>
      <dsp:spPr>
        <a:xfrm>
          <a:off x="816181" y="443789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8EA026-E9C6-4D51-8525-047B3457180D}">
      <dsp:nvSpPr>
        <dsp:cNvPr id="0" name=""/>
        <dsp:cNvSpPr/>
      </dsp:nvSpPr>
      <dsp:spPr>
        <a:xfrm>
          <a:off x="816181" y="208070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Confidential Clients</a:t>
          </a:r>
        </a:p>
      </dsp:txBody>
      <dsp:txXfrm>
        <a:off x="816181" y="2080703"/>
        <a:ext cx="4320000" cy="648000"/>
      </dsp:txXfrm>
    </dsp:sp>
    <dsp:sp modelId="{9684D01A-928D-44D0-AA3B-2F10C882D4E7}">
      <dsp:nvSpPr>
        <dsp:cNvPr id="0" name=""/>
        <dsp:cNvSpPr/>
      </dsp:nvSpPr>
      <dsp:spPr>
        <a:xfrm>
          <a:off x="816181" y="2786802"/>
          <a:ext cx="4320000" cy="561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Any application type that can prove its own identity to the authorization server</a:t>
          </a:r>
        </a:p>
      </dsp:txBody>
      <dsp:txXfrm>
        <a:off x="816181" y="2786802"/>
        <a:ext cx="4320000" cy="561945"/>
      </dsp:txXfrm>
    </dsp:sp>
    <dsp:sp modelId="{9F99F234-245D-4876-9D7B-6848489E75AC}">
      <dsp:nvSpPr>
        <dsp:cNvPr id="0" name=""/>
        <dsp:cNvSpPr/>
      </dsp:nvSpPr>
      <dsp:spPr>
        <a:xfrm>
          <a:off x="5892181" y="443789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FE731-0139-46FC-8F44-DAE3858484AC}">
      <dsp:nvSpPr>
        <dsp:cNvPr id="0" name=""/>
        <dsp:cNvSpPr/>
      </dsp:nvSpPr>
      <dsp:spPr>
        <a:xfrm>
          <a:off x="5892181" y="208070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Public Clients</a:t>
          </a:r>
        </a:p>
      </dsp:txBody>
      <dsp:txXfrm>
        <a:off x="5892181" y="2080703"/>
        <a:ext cx="4320000" cy="648000"/>
      </dsp:txXfrm>
    </dsp:sp>
    <dsp:sp modelId="{D4525EAB-64F1-4CA0-B488-ADFD778BA0EA}">
      <dsp:nvSpPr>
        <dsp:cNvPr id="0" name=""/>
        <dsp:cNvSpPr/>
      </dsp:nvSpPr>
      <dsp:spPr>
        <a:xfrm>
          <a:off x="5892181" y="2786802"/>
          <a:ext cx="4320000" cy="561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Any application type that CANNOT prove its own identity to the authorization server</a:t>
          </a:r>
        </a:p>
      </dsp:txBody>
      <dsp:txXfrm>
        <a:off x="5892181" y="2786802"/>
        <a:ext cx="4320000" cy="5619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455A7D-D8D8-4AE7-A749-E1DC4D66832A}">
      <dsp:nvSpPr>
        <dsp:cNvPr id="0" name=""/>
        <dsp:cNvSpPr/>
      </dsp:nvSpPr>
      <dsp:spPr>
        <a:xfrm>
          <a:off x="2004181" y="329161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7E9D4-7DF4-453B-AE76-3CA3B95AB283}">
      <dsp:nvSpPr>
        <dsp:cNvPr id="0" name=""/>
        <dsp:cNvSpPr/>
      </dsp:nvSpPr>
      <dsp:spPr>
        <a:xfrm>
          <a:off x="816181" y="274337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 dirty="0"/>
            <a:t>The client </a:t>
          </a:r>
          <a:r>
            <a:rPr lang="nl-BE" sz="1700" kern="1200" dirty="0" err="1"/>
            <a:t>credentials</a:t>
          </a:r>
          <a:r>
            <a:rPr lang="nl-BE" sz="1700" kern="1200" dirty="0"/>
            <a:t> </a:t>
          </a:r>
          <a:r>
            <a:rPr lang="nl-BE" sz="1700" kern="1200" dirty="0" err="1"/>
            <a:t>grant</a:t>
          </a:r>
          <a:r>
            <a:rPr lang="nl-BE" sz="1700" kern="1200" dirty="0"/>
            <a:t> supports </a:t>
          </a:r>
          <a:r>
            <a:rPr lang="nl-BE" sz="1700" b="1" kern="1200" dirty="0"/>
            <a:t>machine-</a:t>
          </a:r>
          <a:r>
            <a:rPr lang="nl-BE" sz="1700" b="1" kern="1200" dirty="0" err="1"/>
            <a:t>to</a:t>
          </a:r>
          <a:r>
            <a:rPr lang="nl-BE" sz="1700" b="1" kern="1200" dirty="0"/>
            <a:t>-machine</a:t>
          </a:r>
          <a:r>
            <a:rPr lang="nl-BE" sz="1700" kern="1200" dirty="0"/>
            <a:t> access</a:t>
          </a:r>
          <a:endParaRPr lang="en-US" sz="1700" kern="1200" dirty="0"/>
        </a:p>
      </dsp:txBody>
      <dsp:txXfrm>
        <a:off x="816181" y="2743376"/>
        <a:ext cx="4320000" cy="720000"/>
      </dsp:txXfrm>
    </dsp:sp>
    <dsp:sp modelId="{1F152982-E24D-4781-B3F7-1DDF84DC63C7}">
      <dsp:nvSpPr>
        <dsp:cNvPr id="0" name=""/>
        <dsp:cNvSpPr/>
      </dsp:nvSpPr>
      <dsp:spPr>
        <a:xfrm>
          <a:off x="7080181" y="329161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936342-791D-4931-B613-9DBCA115FD67}">
      <dsp:nvSpPr>
        <dsp:cNvPr id="0" name=""/>
        <dsp:cNvSpPr/>
      </dsp:nvSpPr>
      <dsp:spPr>
        <a:xfrm>
          <a:off x="5892181" y="274337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 dirty="0"/>
            <a:t>The </a:t>
          </a:r>
          <a:r>
            <a:rPr lang="nl-BE" sz="1700" kern="1200" dirty="0" err="1"/>
            <a:t>grant</a:t>
          </a:r>
          <a:r>
            <a:rPr lang="nl-BE" sz="1700" kern="1200" dirty="0"/>
            <a:t> </a:t>
          </a:r>
          <a:r>
            <a:rPr lang="nl-BE" sz="1700" kern="1200" dirty="0" err="1"/>
            <a:t>relies</a:t>
          </a:r>
          <a:r>
            <a:rPr lang="nl-BE" sz="1700" kern="1200" dirty="0"/>
            <a:t> on client </a:t>
          </a:r>
          <a:r>
            <a:rPr lang="nl-BE" sz="1700" kern="1200" dirty="0" err="1"/>
            <a:t>credentials</a:t>
          </a:r>
          <a:r>
            <a:rPr lang="nl-BE" sz="1700" kern="1200" dirty="0"/>
            <a:t> </a:t>
          </a:r>
          <a:r>
            <a:rPr lang="nl-BE" sz="1700" kern="1200" dirty="0" err="1"/>
            <a:t>which</a:t>
          </a:r>
          <a:r>
            <a:rPr lang="nl-BE" sz="1700" kern="1200" dirty="0"/>
            <a:t> have </a:t>
          </a:r>
          <a:r>
            <a:rPr lang="nl-BE" sz="1700" kern="1200" dirty="0" err="1"/>
            <a:t>to</a:t>
          </a:r>
          <a:r>
            <a:rPr lang="nl-BE" sz="1700" kern="1200" dirty="0"/>
            <a:t> </a:t>
          </a:r>
          <a:r>
            <a:rPr lang="nl-BE" sz="1700" kern="1200" dirty="0" err="1"/>
            <a:t>be</a:t>
          </a:r>
          <a:r>
            <a:rPr lang="nl-BE" sz="1700" kern="1200" dirty="0"/>
            <a:t> </a:t>
          </a:r>
          <a:r>
            <a:rPr lang="nl-BE" sz="1700" kern="1200" dirty="0" err="1"/>
            <a:t>kept</a:t>
          </a:r>
          <a:r>
            <a:rPr lang="nl-BE" sz="1700" kern="1200" dirty="0"/>
            <a:t> </a:t>
          </a:r>
          <a:r>
            <a:rPr lang="nl-BE" sz="1700" b="1" kern="1200" dirty="0"/>
            <a:t>in a secure </a:t>
          </a:r>
          <a:r>
            <a:rPr lang="nl-BE" sz="1700" b="1" kern="1200" dirty="0" err="1"/>
            <a:t>location</a:t>
          </a:r>
          <a:r>
            <a:rPr lang="nl-BE" sz="1700" b="1" kern="1200" dirty="0"/>
            <a:t> </a:t>
          </a:r>
          <a:r>
            <a:rPr lang="nl-BE" sz="1700" kern="1200" dirty="0"/>
            <a:t>(i.e., </a:t>
          </a:r>
          <a:r>
            <a:rPr lang="nl-BE" sz="1700" kern="1200" dirty="0" err="1"/>
            <a:t>not</a:t>
          </a:r>
          <a:r>
            <a:rPr lang="nl-BE" sz="1700" kern="1200" dirty="0"/>
            <a:t> </a:t>
          </a:r>
          <a:r>
            <a:rPr lang="nl-BE" sz="1700" kern="1200" dirty="0" err="1"/>
            <a:t>hardcoded</a:t>
          </a:r>
          <a:r>
            <a:rPr lang="nl-BE" sz="1700" kern="1200" dirty="0"/>
            <a:t> in user apps)</a:t>
          </a:r>
          <a:endParaRPr lang="en-US" sz="1700" kern="1200" dirty="0"/>
        </a:p>
      </dsp:txBody>
      <dsp:txXfrm>
        <a:off x="5892181" y="2743376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1420B0-7EDF-4F2F-8D7C-4FDE8503CB2A}">
      <dsp:nvSpPr>
        <dsp:cNvPr id="0" name=""/>
        <dsp:cNvSpPr/>
      </dsp:nvSpPr>
      <dsp:spPr>
        <a:xfrm>
          <a:off x="975477" y="614503"/>
          <a:ext cx="1458869" cy="14588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E5A95-50E3-4B29-8846-0E365DD57628}">
      <dsp:nvSpPr>
        <dsp:cNvPr id="0" name=""/>
        <dsp:cNvSpPr/>
      </dsp:nvSpPr>
      <dsp:spPr>
        <a:xfrm>
          <a:off x="83945" y="2458034"/>
          <a:ext cx="324193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b="0" kern="1200" baseline="0"/>
            <a:t>If you are using OAuth 2.0 the right way, you are using OAuth 2.1</a:t>
          </a:r>
          <a:endParaRPr lang="en-US" sz="1700" kern="1200"/>
        </a:p>
      </dsp:txBody>
      <dsp:txXfrm>
        <a:off x="83945" y="2458034"/>
        <a:ext cx="3241931" cy="720000"/>
      </dsp:txXfrm>
    </dsp:sp>
    <dsp:sp modelId="{A01F4509-D33F-43E5-AB5F-A906A29BCB1F}">
      <dsp:nvSpPr>
        <dsp:cNvPr id="0" name=""/>
        <dsp:cNvSpPr/>
      </dsp:nvSpPr>
      <dsp:spPr>
        <a:xfrm>
          <a:off x="4784746" y="614503"/>
          <a:ext cx="1458869" cy="14588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D4F44A-2C55-449C-A9ED-08C3B70B7CCE}">
      <dsp:nvSpPr>
        <dsp:cNvPr id="0" name=""/>
        <dsp:cNvSpPr/>
      </dsp:nvSpPr>
      <dsp:spPr>
        <a:xfrm>
          <a:off x="3893215" y="2458034"/>
          <a:ext cx="324193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b="0" kern="1200" baseline="0"/>
            <a:t>User Apps typically use the Authorization Code Flow with PKCE</a:t>
          </a:r>
          <a:endParaRPr lang="en-US" sz="1700" kern="1200"/>
        </a:p>
      </dsp:txBody>
      <dsp:txXfrm>
        <a:off x="3893215" y="2458034"/>
        <a:ext cx="3241931" cy="720000"/>
      </dsp:txXfrm>
    </dsp:sp>
    <dsp:sp modelId="{F437465D-E0C5-44C9-8CF2-E8D095C30F0F}">
      <dsp:nvSpPr>
        <dsp:cNvPr id="0" name=""/>
        <dsp:cNvSpPr/>
      </dsp:nvSpPr>
      <dsp:spPr>
        <a:xfrm>
          <a:off x="8594016" y="614503"/>
          <a:ext cx="1458869" cy="14588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9539C-4A17-40D5-A0CC-B028A4B18C1A}">
      <dsp:nvSpPr>
        <dsp:cNvPr id="0" name=""/>
        <dsp:cNvSpPr/>
      </dsp:nvSpPr>
      <dsp:spPr>
        <a:xfrm>
          <a:off x="7702485" y="2458034"/>
          <a:ext cx="324193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b="0" kern="1200" baseline="0"/>
            <a:t>Security-sensitive frontend applications should use a BFF</a:t>
          </a:r>
          <a:endParaRPr lang="en-US" sz="1700" kern="1200"/>
        </a:p>
      </dsp:txBody>
      <dsp:txXfrm>
        <a:off x="7702485" y="2458034"/>
        <a:ext cx="3241931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573016" y="3600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757D0-0DA8-4B50-962C-F8908CCD91C6}" type="datetimeFigureOut">
              <a:rPr lang="nl-NL" smtClean="0"/>
              <a:pPr/>
              <a:t>8-2-2023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479520" y="83268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573000" y="83268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3B2BB-416B-4E85-A754-0B695991D3F5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5EBE9E7-750E-D940-91C5-96B4036D7C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54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380880" y="3600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505200" y="3600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C0B33-3943-42F1-973C-9CDD51C76BBD}" type="datetimeFigureOut">
              <a:rPr lang="nl-NL" smtClean="0"/>
              <a:pPr/>
              <a:t>8-2-2023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963613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525652"/>
            <a:ext cx="5486400" cy="36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380880" y="83268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505320" y="83268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381A9-0C9E-4D3A-A28B-AC4E168A57BC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5252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9306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0300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8140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Code is </a:t>
            </a:r>
            <a:r>
              <a:rPr lang="nl-BE" dirty="0" err="1"/>
              <a:t>exchanged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access token, </a:t>
            </a:r>
            <a:r>
              <a:rPr lang="nl-BE" dirty="0" err="1"/>
              <a:t>id</a:t>
            </a:r>
            <a:r>
              <a:rPr lang="nl-BE" dirty="0"/>
              <a:t> token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refresh</a:t>
            </a:r>
            <a:r>
              <a:rPr lang="nl-BE" dirty="0"/>
              <a:t> token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9348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96361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0" dirty="0">
                <a:latin typeface="Roboto" panose="02000000000000000000" pitchFamily="2" charset="0"/>
                <a:ea typeface="Roboto" panose="02000000000000000000" pitchFamily="2" charset="0"/>
              </a:rPr>
              <a:t>Raster </a:t>
            </a:r>
            <a:r>
              <a:rPr lang="en-US" sz="1400" b="1" i="0" dirty="0" err="1">
                <a:latin typeface="Roboto" panose="02000000000000000000" pitchFamily="2" charset="0"/>
                <a:ea typeface="Roboto" panose="02000000000000000000" pitchFamily="2" charset="0"/>
              </a:rPr>
              <a:t>verplaatsen</a:t>
            </a:r>
            <a:br>
              <a:rPr lang="en-US" sz="1400" dirty="0"/>
            </a:br>
            <a:r>
              <a:rPr lang="en-US" sz="1400" dirty="0" err="1"/>
              <a:t>Bovenop</a:t>
            </a:r>
            <a:r>
              <a:rPr lang="en-US" sz="1400" dirty="0"/>
              <a:t> het </a:t>
            </a:r>
            <a:r>
              <a:rPr lang="en-US" sz="1400" dirty="0" err="1"/>
              <a:t>fotovak</a:t>
            </a:r>
            <a:r>
              <a:rPr lang="en-US" sz="1400" dirty="0"/>
              <a:t> </a:t>
            </a:r>
            <a:r>
              <a:rPr lang="en-US" sz="1400" dirty="0" err="1"/>
              <a:t>staat</a:t>
            </a:r>
            <a:r>
              <a:rPr lang="en-US" sz="1400" dirty="0"/>
              <a:t> </a:t>
            </a:r>
            <a:r>
              <a:rPr lang="en-US" sz="1400" dirty="0" err="1"/>
              <a:t>een</a:t>
            </a:r>
            <a:r>
              <a:rPr lang="en-US" sz="1400" dirty="0"/>
              <a:t> raster, </a:t>
            </a:r>
            <a:r>
              <a:rPr lang="en-US" sz="1400" dirty="0" err="1"/>
              <a:t>dat</a:t>
            </a:r>
            <a:r>
              <a:rPr lang="en-US" sz="1400" dirty="0"/>
              <a:t> je </a:t>
            </a:r>
            <a:r>
              <a:rPr lang="en-US" sz="1400" dirty="0" err="1"/>
              <a:t>naar</a:t>
            </a:r>
            <a:r>
              <a:rPr lang="en-US" sz="1400" dirty="0"/>
              <a:t> wens mag </a:t>
            </a:r>
            <a:r>
              <a:rPr lang="en-US" sz="1400" dirty="0" err="1"/>
              <a:t>verplaatsen</a:t>
            </a:r>
            <a:r>
              <a:rPr lang="en-US" sz="1400" dirty="0"/>
              <a:t>, </a:t>
            </a:r>
            <a:r>
              <a:rPr lang="en-US" sz="1400" dirty="0" err="1"/>
              <a:t>zodat</a:t>
            </a:r>
            <a:r>
              <a:rPr lang="en-US" sz="1400" dirty="0"/>
              <a:t> het gat </a:t>
            </a:r>
            <a:r>
              <a:rPr lang="en-US" sz="1400" dirty="0" err="1"/>
              <a:t>goed</a:t>
            </a:r>
            <a:r>
              <a:rPr lang="en-US" sz="1400" dirty="0"/>
              <a:t> </a:t>
            </a:r>
            <a:r>
              <a:rPr lang="en-US" sz="1400" dirty="0" err="1"/>
              <a:t>uitkomt</a:t>
            </a:r>
            <a:r>
              <a:rPr lang="en-US" sz="1400" dirty="0"/>
              <a:t> op de </a:t>
            </a:r>
            <a:r>
              <a:rPr lang="en-US" sz="1400" dirty="0" err="1"/>
              <a:t>foto</a:t>
            </a:r>
            <a:r>
              <a:rPr lang="en-US" sz="1400" dirty="0"/>
              <a:t>. </a:t>
            </a:r>
            <a:br>
              <a:rPr lang="en-US" sz="1400" dirty="0"/>
            </a:br>
            <a:r>
              <a:rPr lang="en-US" sz="1400" dirty="0" err="1"/>
              <a:t>Klik</a:t>
            </a:r>
            <a:r>
              <a:rPr lang="en-US" sz="1400" dirty="0"/>
              <a:t> 1 </a:t>
            </a:r>
            <a:r>
              <a:rPr lang="en-US" sz="1400" dirty="0" err="1"/>
              <a:t>keer</a:t>
            </a:r>
            <a:r>
              <a:rPr lang="en-US" sz="1400" dirty="0"/>
              <a:t> op het raster, </a:t>
            </a:r>
            <a:r>
              <a:rPr lang="en-US" sz="1400" dirty="0" err="1"/>
              <a:t>verplaats</a:t>
            </a:r>
            <a:r>
              <a:rPr lang="en-US" sz="1400" dirty="0"/>
              <a:t> het dan met de </a:t>
            </a:r>
            <a:r>
              <a:rPr lang="en-US" sz="1400" dirty="0" err="1"/>
              <a:t>pijltjes</a:t>
            </a:r>
            <a:r>
              <a:rPr lang="en-US" sz="1400" dirty="0"/>
              <a:t> </a:t>
            </a:r>
            <a:r>
              <a:rPr lang="en-US" sz="1400" dirty="0" err="1"/>
              <a:t>toetsen</a:t>
            </a:r>
            <a:r>
              <a:rPr lang="en-US" sz="1400" dirty="0"/>
              <a:t>.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4971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5961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7073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8655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1453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5120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5008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b="1" i="0" dirty="0">
                <a:latin typeface="Roboto" panose="02000000000000000000" pitchFamily="2" charset="0"/>
                <a:ea typeface="Roboto" panose="02000000000000000000" pitchFamily="2" charset="0"/>
              </a:rPr>
              <a:t>Afbeelding aanpassen:</a:t>
            </a:r>
          </a:p>
          <a:p>
            <a:pPr marL="342900" indent="-342900">
              <a:buAutoNum type="arabicPeriod"/>
            </a:pPr>
            <a:r>
              <a:rPr lang="nl-NL" dirty="0"/>
              <a:t>Klik met je rechtermuisknop in de linker bovenhoek van de afbeelding.</a:t>
            </a:r>
          </a:p>
          <a:p>
            <a:pPr marL="342900" indent="-342900">
              <a:buAutoNum type="arabicPeriod"/>
            </a:pPr>
            <a:r>
              <a:rPr lang="nl-NL" dirty="0"/>
              <a:t>Selecteer ‘Change picture’ </a:t>
            </a:r>
          </a:p>
          <a:p>
            <a:pPr marL="342900" indent="-342900">
              <a:buAutoNum type="arabicPeriod"/>
            </a:pPr>
            <a:r>
              <a:rPr lang="nl-NL" dirty="0"/>
              <a:t>Selecteer ‘</a:t>
            </a:r>
            <a:r>
              <a:rPr lang="nl-NL" dirty="0" err="1"/>
              <a:t>From</a:t>
            </a:r>
            <a:r>
              <a:rPr lang="nl-NL" dirty="0"/>
              <a:t> file’</a:t>
            </a:r>
          </a:p>
          <a:p>
            <a:pPr marL="342900" indent="-342900">
              <a:buAutoNum type="arabicPeriod"/>
            </a:pPr>
            <a:r>
              <a:rPr lang="nl-NL" dirty="0"/>
              <a:t>Zoek de afbeelding die je op de slide wilt hebben en druk op ‘</a:t>
            </a:r>
            <a:r>
              <a:rPr lang="nl-NL" dirty="0" err="1"/>
              <a:t>Insert</a:t>
            </a:r>
            <a:r>
              <a:rPr lang="nl-NL" dirty="0"/>
              <a:t>’.</a:t>
            </a:r>
          </a:p>
          <a:p>
            <a:pPr marL="342900" indent="-342900">
              <a:buAutoNum type="arabicPeriod"/>
            </a:pP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2569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9690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7429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96361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0" dirty="0">
                <a:latin typeface="Roboto" panose="02000000000000000000" pitchFamily="2" charset="0"/>
                <a:ea typeface="Roboto" panose="02000000000000000000" pitchFamily="2" charset="0"/>
              </a:rPr>
              <a:t>Raster </a:t>
            </a:r>
            <a:r>
              <a:rPr lang="en-US" sz="1400" b="1" i="0" dirty="0" err="1">
                <a:latin typeface="Roboto" panose="02000000000000000000" pitchFamily="2" charset="0"/>
                <a:ea typeface="Roboto" panose="02000000000000000000" pitchFamily="2" charset="0"/>
              </a:rPr>
              <a:t>verplaatsen</a:t>
            </a:r>
            <a:br>
              <a:rPr lang="en-US" sz="1400" dirty="0"/>
            </a:br>
            <a:r>
              <a:rPr lang="en-US" sz="1400" dirty="0" err="1"/>
              <a:t>Bovenop</a:t>
            </a:r>
            <a:r>
              <a:rPr lang="en-US" sz="1400" dirty="0"/>
              <a:t> het </a:t>
            </a:r>
            <a:r>
              <a:rPr lang="en-US" sz="1400" dirty="0" err="1"/>
              <a:t>fotovak</a:t>
            </a:r>
            <a:r>
              <a:rPr lang="en-US" sz="1400" dirty="0"/>
              <a:t> </a:t>
            </a:r>
            <a:r>
              <a:rPr lang="en-US" sz="1400" dirty="0" err="1"/>
              <a:t>staat</a:t>
            </a:r>
            <a:r>
              <a:rPr lang="en-US" sz="1400" dirty="0"/>
              <a:t> </a:t>
            </a:r>
            <a:r>
              <a:rPr lang="en-US" sz="1400" dirty="0" err="1"/>
              <a:t>een</a:t>
            </a:r>
            <a:r>
              <a:rPr lang="en-US" sz="1400" dirty="0"/>
              <a:t> raster, </a:t>
            </a:r>
            <a:r>
              <a:rPr lang="en-US" sz="1400" dirty="0" err="1"/>
              <a:t>dat</a:t>
            </a:r>
            <a:r>
              <a:rPr lang="en-US" sz="1400" dirty="0"/>
              <a:t> je </a:t>
            </a:r>
            <a:r>
              <a:rPr lang="en-US" sz="1400" dirty="0" err="1"/>
              <a:t>naar</a:t>
            </a:r>
            <a:r>
              <a:rPr lang="en-US" sz="1400" dirty="0"/>
              <a:t> wens mag </a:t>
            </a:r>
            <a:r>
              <a:rPr lang="en-US" sz="1400" dirty="0" err="1"/>
              <a:t>verplaatsen</a:t>
            </a:r>
            <a:r>
              <a:rPr lang="en-US" sz="1400" dirty="0"/>
              <a:t>, </a:t>
            </a:r>
            <a:r>
              <a:rPr lang="en-US" sz="1400" dirty="0" err="1"/>
              <a:t>zodat</a:t>
            </a:r>
            <a:r>
              <a:rPr lang="en-US" sz="1400" dirty="0"/>
              <a:t> het gat </a:t>
            </a:r>
            <a:r>
              <a:rPr lang="en-US" sz="1400" dirty="0" err="1"/>
              <a:t>goed</a:t>
            </a:r>
            <a:r>
              <a:rPr lang="en-US" sz="1400" dirty="0"/>
              <a:t> </a:t>
            </a:r>
            <a:r>
              <a:rPr lang="en-US" sz="1400" dirty="0" err="1"/>
              <a:t>uitkomt</a:t>
            </a:r>
            <a:r>
              <a:rPr lang="en-US" sz="1400" dirty="0"/>
              <a:t> op de </a:t>
            </a:r>
            <a:r>
              <a:rPr lang="en-US" sz="1400" dirty="0" err="1"/>
              <a:t>foto</a:t>
            </a:r>
            <a:r>
              <a:rPr lang="en-US" sz="1400" dirty="0"/>
              <a:t>. </a:t>
            </a:r>
            <a:br>
              <a:rPr lang="en-US" sz="1400" dirty="0"/>
            </a:br>
            <a:r>
              <a:rPr lang="en-US" sz="1400" dirty="0" err="1"/>
              <a:t>Klik</a:t>
            </a:r>
            <a:r>
              <a:rPr lang="en-US" sz="1400" dirty="0"/>
              <a:t> 1 </a:t>
            </a:r>
            <a:r>
              <a:rPr lang="en-US" sz="1400" dirty="0" err="1"/>
              <a:t>keer</a:t>
            </a:r>
            <a:r>
              <a:rPr lang="en-US" sz="1400" dirty="0"/>
              <a:t> op het raster, </a:t>
            </a:r>
            <a:r>
              <a:rPr lang="en-US" sz="1400" dirty="0" err="1"/>
              <a:t>verplaats</a:t>
            </a:r>
            <a:r>
              <a:rPr lang="en-US" sz="1400" dirty="0"/>
              <a:t> het dan met de </a:t>
            </a:r>
            <a:r>
              <a:rPr lang="en-US" sz="1400" dirty="0" err="1"/>
              <a:t>pijltjes</a:t>
            </a:r>
            <a:r>
              <a:rPr lang="en-US" sz="1400" dirty="0"/>
              <a:t> </a:t>
            </a:r>
            <a:r>
              <a:rPr lang="en-US" sz="1400" dirty="0" err="1"/>
              <a:t>toetsen</a:t>
            </a:r>
            <a:r>
              <a:rPr lang="en-US" sz="1400" dirty="0"/>
              <a:t>.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0348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96361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0" dirty="0">
                <a:latin typeface="Roboto" panose="02000000000000000000" pitchFamily="2" charset="0"/>
                <a:ea typeface="Roboto" panose="02000000000000000000" pitchFamily="2" charset="0"/>
              </a:rPr>
              <a:t>Raster </a:t>
            </a:r>
            <a:r>
              <a:rPr lang="en-US" sz="1400" b="1" i="0" dirty="0" err="1">
                <a:latin typeface="Roboto" panose="02000000000000000000" pitchFamily="2" charset="0"/>
                <a:ea typeface="Roboto" panose="02000000000000000000" pitchFamily="2" charset="0"/>
              </a:rPr>
              <a:t>verplaatsen</a:t>
            </a:r>
            <a:br>
              <a:rPr lang="en-US" sz="1400" dirty="0"/>
            </a:br>
            <a:r>
              <a:rPr lang="en-US" sz="1400" dirty="0" err="1"/>
              <a:t>Bovenop</a:t>
            </a:r>
            <a:r>
              <a:rPr lang="en-US" sz="1400" dirty="0"/>
              <a:t> het </a:t>
            </a:r>
            <a:r>
              <a:rPr lang="en-US" sz="1400" dirty="0" err="1"/>
              <a:t>fotovak</a:t>
            </a:r>
            <a:r>
              <a:rPr lang="en-US" sz="1400" dirty="0"/>
              <a:t> </a:t>
            </a:r>
            <a:r>
              <a:rPr lang="en-US" sz="1400" dirty="0" err="1"/>
              <a:t>staat</a:t>
            </a:r>
            <a:r>
              <a:rPr lang="en-US" sz="1400" dirty="0"/>
              <a:t> </a:t>
            </a:r>
            <a:r>
              <a:rPr lang="en-US" sz="1400" dirty="0" err="1"/>
              <a:t>een</a:t>
            </a:r>
            <a:r>
              <a:rPr lang="en-US" sz="1400" dirty="0"/>
              <a:t> raster, </a:t>
            </a:r>
            <a:r>
              <a:rPr lang="en-US" sz="1400" dirty="0" err="1"/>
              <a:t>dat</a:t>
            </a:r>
            <a:r>
              <a:rPr lang="en-US" sz="1400" dirty="0"/>
              <a:t> je </a:t>
            </a:r>
            <a:r>
              <a:rPr lang="en-US" sz="1400" dirty="0" err="1"/>
              <a:t>naar</a:t>
            </a:r>
            <a:r>
              <a:rPr lang="en-US" sz="1400" dirty="0"/>
              <a:t> wens mag </a:t>
            </a:r>
            <a:r>
              <a:rPr lang="en-US" sz="1400" dirty="0" err="1"/>
              <a:t>verplaatsen</a:t>
            </a:r>
            <a:r>
              <a:rPr lang="en-US" sz="1400" dirty="0"/>
              <a:t>, </a:t>
            </a:r>
            <a:r>
              <a:rPr lang="en-US" sz="1400" dirty="0" err="1"/>
              <a:t>zodat</a:t>
            </a:r>
            <a:r>
              <a:rPr lang="en-US" sz="1400" dirty="0"/>
              <a:t> het gat </a:t>
            </a:r>
            <a:r>
              <a:rPr lang="en-US" sz="1400" dirty="0" err="1"/>
              <a:t>goed</a:t>
            </a:r>
            <a:r>
              <a:rPr lang="en-US" sz="1400" dirty="0"/>
              <a:t> </a:t>
            </a:r>
            <a:r>
              <a:rPr lang="en-US" sz="1400" dirty="0" err="1"/>
              <a:t>uitkomt</a:t>
            </a:r>
            <a:r>
              <a:rPr lang="en-US" sz="1400" dirty="0"/>
              <a:t> op de </a:t>
            </a:r>
            <a:r>
              <a:rPr lang="en-US" sz="1400" dirty="0" err="1"/>
              <a:t>foto</a:t>
            </a:r>
            <a:r>
              <a:rPr lang="en-US" sz="1400" dirty="0"/>
              <a:t>. </a:t>
            </a:r>
            <a:br>
              <a:rPr lang="en-US" sz="1400" dirty="0"/>
            </a:br>
            <a:r>
              <a:rPr lang="en-US" sz="1400" dirty="0" err="1"/>
              <a:t>Klik</a:t>
            </a:r>
            <a:r>
              <a:rPr lang="en-US" sz="1400" dirty="0"/>
              <a:t> 1 </a:t>
            </a:r>
            <a:r>
              <a:rPr lang="en-US" sz="1400" dirty="0" err="1"/>
              <a:t>keer</a:t>
            </a:r>
            <a:r>
              <a:rPr lang="en-US" sz="1400" dirty="0"/>
              <a:t> op het raster, </a:t>
            </a:r>
            <a:r>
              <a:rPr lang="en-US" sz="1400" dirty="0" err="1"/>
              <a:t>verplaats</a:t>
            </a:r>
            <a:r>
              <a:rPr lang="en-US" sz="1400" dirty="0"/>
              <a:t> het dan met de </a:t>
            </a:r>
            <a:r>
              <a:rPr lang="en-US" sz="1400" dirty="0" err="1"/>
              <a:t>pijltjes</a:t>
            </a:r>
            <a:r>
              <a:rPr lang="en-US" sz="1400" dirty="0"/>
              <a:t> </a:t>
            </a:r>
            <a:r>
              <a:rPr lang="en-US" sz="1400" dirty="0" err="1"/>
              <a:t>toetsen</a:t>
            </a:r>
            <a:r>
              <a:rPr lang="en-US" sz="1400" dirty="0"/>
              <a:t>.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8960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96361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0" dirty="0">
                <a:latin typeface="Roboto" panose="02000000000000000000" pitchFamily="2" charset="0"/>
                <a:ea typeface="Roboto" panose="02000000000000000000" pitchFamily="2" charset="0"/>
              </a:rPr>
              <a:t>Raster </a:t>
            </a:r>
            <a:r>
              <a:rPr lang="en-US" sz="1400" b="1" i="0" dirty="0" err="1">
                <a:latin typeface="Roboto" panose="02000000000000000000" pitchFamily="2" charset="0"/>
                <a:ea typeface="Roboto" panose="02000000000000000000" pitchFamily="2" charset="0"/>
              </a:rPr>
              <a:t>verplaatsen</a:t>
            </a:r>
            <a:br>
              <a:rPr lang="en-US" sz="1400" dirty="0"/>
            </a:br>
            <a:r>
              <a:rPr lang="en-US" sz="1400" dirty="0" err="1"/>
              <a:t>Bovenop</a:t>
            </a:r>
            <a:r>
              <a:rPr lang="en-US" sz="1400" dirty="0"/>
              <a:t> het </a:t>
            </a:r>
            <a:r>
              <a:rPr lang="en-US" sz="1400" dirty="0" err="1"/>
              <a:t>fotovak</a:t>
            </a:r>
            <a:r>
              <a:rPr lang="en-US" sz="1400" dirty="0"/>
              <a:t> </a:t>
            </a:r>
            <a:r>
              <a:rPr lang="en-US" sz="1400" dirty="0" err="1"/>
              <a:t>staat</a:t>
            </a:r>
            <a:r>
              <a:rPr lang="en-US" sz="1400" dirty="0"/>
              <a:t> </a:t>
            </a:r>
            <a:r>
              <a:rPr lang="en-US" sz="1400" dirty="0" err="1"/>
              <a:t>een</a:t>
            </a:r>
            <a:r>
              <a:rPr lang="en-US" sz="1400" dirty="0"/>
              <a:t> raster, </a:t>
            </a:r>
            <a:r>
              <a:rPr lang="en-US" sz="1400" dirty="0" err="1"/>
              <a:t>dat</a:t>
            </a:r>
            <a:r>
              <a:rPr lang="en-US" sz="1400" dirty="0"/>
              <a:t> je </a:t>
            </a:r>
            <a:r>
              <a:rPr lang="en-US" sz="1400" dirty="0" err="1"/>
              <a:t>naar</a:t>
            </a:r>
            <a:r>
              <a:rPr lang="en-US" sz="1400" dirty="0"/>
              <a:t> wens mag </a:t>
            </a:r>
            <a:r>
              <a:rPr lang="en-US" sz="1400" dirty="0" err="1"/>
              <a:t>verplaatsen</a:t>
            </a:r>
            <a:r>
              <a:rPr lang="en-US" sz="1400" dirty="0"/>
              <a:t>, </a:t>
            </a:r>
            <a:r>
              <a:rPr lang="en-US" sz="1400" dirty="0" err="1"/>
              <a:t>zodat</a:t>
            </a:r>
            <a:r>
              <a:rPr lang="en-US" sz="1400" dirty="0"/>
              <a:t> het gat </a:t>
            </a:r>
            <a:r>
              <a:rPr lang="en-US" sz="1400" dirty="0" err="1"/>
              <a:t>goed</a:t>
            </a:r>
            <a:r>
              <a:rPr lang="en-US" sz="1400" dirty="0"/>
              <a:t> </a:t>
            </a:r>
            <a:r>
              <a:rPr lang="en-US" sz="1400" dirty="0" err="1"/>
              <a:t>uitkomt</a:t>
            </a:r>
            <a:r>
              <a:rPr lang="en-US" sz="1400" dirty="0"/>
              <a:t> op de </a:t>
            </a:r>
            <a:r>
              <a:rPr lang="en-US" sz="1400" dirty="0" err="1"/>
              <a:t>foto</a:t>
            </a:r>
            <a:r>
              <a:rPr lang="en-US" sz="1400" dirty="0"/>
              <a:t>. </a:t>
            </a:r>
            <a:br>
              <a:rPr lang="en-US" sz="1400" dirty="0"/>
            </a:br>
            <a:r>
              <a:rPr lang="en-US" sz="1400" dirty="0" err="1"/>
              <a:t>Klik</a:t>
            </a:r>
            <a:r>
              <a:rPr lang="en-US" sz="1400" dirty="0"/>
              <a:t> 1 </a:t>
            </a:r>
            <a:r>
              <a:rPr lang="en-US" sz="1400" dirty="0" err="1"/>
              <a:t>keer</a:t>
            </a:r>
            <a:r>
              <a:rPr lang="en-US" sz="1400" dirty="0"/>
              <a:t> op het raster, </a:t>
            </a:r>
            <a:r>
              <a:rPr lang="en-US" sz="1400" dirty="0" err="1"/>
              <a:t>verplaats</a:t>
            </a:r>
            <a:r>
              <a:rPr lang="en-US" sz="1400" dirty="0"/>
              <a:t> het dan met de </a:t>
            </a:r>
            <a:r>
              <a:rPr lang="en-US" sz="1400" dirty="0" err="1"/>
              <a:t>pijltjes</a:t>
            </a:r>
            <a:r>
              <a:rPr lang="en-US" sz="1400" dirty="0"/>
              <a:t> </a:t>
            </a:r>
            <a:r>
              <a:rPr lang="en-US" sz="1400" dirty="0" err="1"/>
              <a:t>toetsen</a:t>
            </a:r>
            <a:r>
              <a:rPr lang="en-US" sz="1400" dirty="0"/>
              <a:t>.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1619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96361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0" dirty="0">
                <a:latin typeface="Roboto" panose="02000000000000000000" pitchFamily="2" charset="0"/>
                <a:ea typeface="Roboto" panose="02000000000000000000" pitchFamily="2" charset="0"/>
              </a:rPr>
              <a:t>Raster </a:t>
            </a:r>
            <a:r>
              <a:rPr lang="en-US" sz="1400" b="1" i="0" dirty="0" err="1">
                <a:latin typeface="Roboto" panose="02000000000000000000" pitchFamily="2" charset="0"/>
                <a:ea typeface="Roboto" panose="02000000000000000000" pitchFamily="2" charset="0"/>
              </a:rPr>
              <a:t>verplaatsen</a:t>
            </a:r>
            <a:br>
              <a:rPr lang="en-US" sz="1400" dirty="0"/>
            </a:br>
            <a:r>
              <a:rPr lang="en-US" sz="1400" dirty="0" err="1"/>
              <a:t>Bovenop</a:t>
            </a:r>
            <a:r>
              <a:rPr lang="en-US" sz="1400" dirty="0"/>
              <a:t> het </a:t>
            </a:r>
            <a:r>
              <a:rPr lang="en-US" sz="1400" dirty="0" err="1"/>
              <a:t>fotovak</a:t>
            </a:r>
            <a:r>
              <a:rPr lang="en-US" sz="1400" dirty="0"/>
              <a:t> </a:t>
            </a:r>
            <a:r>
              <a:rPr lang="en-US" sz="1400" dirty="0" err="1"/>
              <a:t>staat</a:t>
            </a:r>
            <a:r>
              <a:rPr lang="en-US" sz="1400" dirty="0"/>
              <a:t> </a:t>
            </a:r>
            <a:r>
              <a:rPr lang="en-US" sz="1400" dirty="0" err="1"/>
              <a:t>een</a:t>
            </a:r>
            <a:r>
              <a:rPr lang="en-US" sz="1400" dirty="0"/>
              <a:t> raster, </a:t>
            </a:r>
            <a:r>
              <a:rPr lang="en-US" sz="1400" dirty="0" err="1"/>
              <a:t>dat</a:t>
            </a:r>
            <a:r>
              <a:rPr lang="en-US" sz="1400" dirty="0"/>
              <a:t> je </a:t>
            </a:r>
            <a:r>
              <a:rPr lang="en-US" sz="1400" dirty="0" err="1"/>
              <a:t>naar</a:t>
            </a:r>
            <a:r>
              <a:rPr lang="en-US" sz="1400" dirty="0"/>
              <a:t> wens mag </a:t>
            </a:r>
            <a:r>
              <a:rPr lang="en-US" sz="1400" dirty="0" err="1"/>
              <a:t>verplaatsen</a:t>
            </a:r>
            <a:r>
              <a:rPr lang="en-US" sz="1400" dirty="0"/>
              <a:t>, </a:t>
            </a:r>
            <a:r>
              <a:rPr lang="en-US" sz="1400" dirty="0" err="1"/>
              <a:t>zodat</a:t>
            </a:r>
            <a:r>
              <a:rPr lang="en-US" sz="1400" dirty="0"/>
              <a:t> het gat </a:t>
            </a:r>
            <a:r>
              <a:rPr lang="en-US" sz="1400" dirty="0" err="1"/>
              <a:t>goed</a:t>
            </a:r>
            <a:r>
              <a:rPr lang="en-US" sz="1400" dirty="0"/>
              <a:t> </a:t>
            </a:r>
            <a:r>
              <a:rPr lang="en-US" sz="1400" dirty="0" err="1"/>
              <a:t>uitkomt</a:t>
            </a:r>
            <a:r>
              <a:rPr lang="en-US" sz="1400" dirty="0"/>
              <a:t> op de </a:t>
            </a:r>
            <a:r>
              <a:rPr lang="en-US" sz="1400" dirty="0" err="1"/>
              <a:t>foto</a:t>
            </a:r>
            <a:r>
              <a:rPr lang="en-US" sz="1400" dirty="0"/>
              <a:t>. </a:t>
            </a:r>
            <a:br>
              <a:rPr lang="en-US" sz="1400" dirty="0"/>
            </a:br>
            <a:r>
              <a:rPr lang="en-US" sz="1400" dirty="0" err="1"/>
              <a:t>Klik</a:t>
            </a:r>
            <a:r>
              <a:rPr lang="en-US" sz="1400" dirty="0"/>
              <a:t> 1 </a:t>
            </a:r>
            <a:r>
              <a:rPr lang="en-US" sz="1400" dirty="0" err="1"/>
              <a:t>keer</a:t>
            </a:r>
            <a:r>
              <a:rPr lang="en-US" sz="1400" dirty="0"/>
              <a:t> op het raster, </a:t>
            </a:r>
            <a:r>
              <a:rPr lang="en-US" sz="1400" dirty="0" err="1"/>
              <a:t>verplaats</a:t>
            </a:r>
            <a:r>
              <a:rPr lang="en-US" sz="1400" dirty="0"/>
              <a:t> het dan met de </a:t>
            </a:r>
            <a:r>
              <a:rPr lang="en-US" sz="1400" dirty="0" err="1"/>
              <a:t>pijltjes</a:t>
            </a:r>
            <a:r>
              <a:rPr lang="en-US" sz="1400" dirty="0"/>
              <a:t> </a:t>
            </a:r>
            <a:r>
              <a:rPr lang="en-US" sz="1400" dirty="0" err="1"/>
              <a:t>toetsen</a:t>
            </a:r>
            <a:r>
              <a:rPr lang="en-US" sz="1400" dirty="0"/>
              <a:t>.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8575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96361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0" dirty="0">
                <a:latin typeface="Roboto" panose="02000000000000000000" pitchFamily="2" charset="0"/>
                <a:ea typeface="Roboto" panose="02000000000000000000" pitchFamily="2" charset="0"/>
              </a:rPr>
              <a:t>Raster </a:t>
            </a:r>
            <a:r>
              <a:rPr lang="en-US" sz="1400" b="1" i="0" dirty="0" err="1">
                <a:latin typeface="Roboto" panose="02000000000000000000" pitchFamily="2" charset="0"/>
                <a:ea typeface="Roboto" panose="02000000000000000000" pitchFamily="2" charset="0"/>
              </a:rPr>
              <a:t>verplaatsen</a:t>
            </a:r>
            <a:br>
              <a:rPr lang="en-US" sz="1400" dirty="0"/>
            </a:br>
            <a:r>
              <a:rPr lang="en-US" sz="1400" dirty="0" err="1"/>
              <a:t>Bovenop</a:t>
            </a:r>
            <a:r>
              <a:rPr lang="en-US" sz="1400" dirty="0"/>
              <a:t> het </a:t>
            </a:r>
            <a:r>
              <a:rPr lang="en-US" sz="1400" dirty="0" err="1"/>
              <a:t>fotovak</a:t>
            </a:r>
            <a:r>
              <a:rPr lang="en-US" sz="1400" dirty="0"/>
              <a:t> </a:t>
            </a:r>
            <a:r>
              <a:rPr lang="en-US" sz="1400" dirty="0" err="1"/>
              <a:t>staat</a:t>
            </a:r>
            <a:r>
              <a:rPr lang="en-US" sz="1400" dirty="0"/>
              <a:t> </a:t>
            </a:r>
            <a:r>
              <a:rPr lang="en-US" sz="1400" dirty="0" err="1"/>
              <a:t>een</a:t>
            </a:r>
            <a:r>
              <a:rPr lang="en-US" sz="1400" dirty="0"/>
              <a:t> raster, </a:t>
            </a:r>
            <a:r>
              <a:rPr lang="en-US" sz="1400" dirty="0" err="1"/>
              <a:t>dat</a:t>
            </a:r>
            <a:r>
              <a:rPr lang="en-US" sz="1400" dirty="0"/>
              <a:t> je </a:t>
            </a:r>
            <a:r>
              <a:rPr lang="en-US" sz="1400" dirty="0" err="1"/>
              <a:t>naar</a:t>
            </a:r>
            <a:r>
              <a:rPr lang="en-US" sz="1400" dirty="0"/>
              <a:t> wens mag </a:t>
            </a:r>
            <a:r>
              <a:rPr lang="en-US" sz="1400" dirty="0" err="1"/>
              <a:t>verplaatsen</a:t>
            </a:r>
            <a:r>
              <a:rPr lang="en-US" sz="1400" dirty="0"/>
              <a:t>, </a:t>
            </a:r>
            <a:r>
              <a:rPr lang="en-US" sz="1400" dirty="0" err="1"/>
              <a:t>zodat</a:t>
            </a:r>
            <a:r>
              <a:rPr lang="en-US" sz="1400" dirty="0"/>
              <a:t> het gat </a:t>
            </a:r>
            <a:r>
              <a:rPr lang="en-US" sz="1400" dirty="0" err="1"/>
              <a:t>goed</a:t>
            </a:r>
            <a:r>
              <a:rPr lang="en-US" sz="1400" dirty="0"/>
              <a:t> </a:t>
            </a:r>
            <a:r>
              <a:rPr lang="en-US" sz="1400" dirty="0" err="1"/>
              <a:t>uitkomt</a:t>
            </a:r>
            <a:r>
              <a:rPr lang="en-US" sz="1400" dirty="0"/>
              <a:t> op de </a:t>
            </a:r>
            <a:r>
              <a:rPr lang="en-US" sz="1400" dirty="0" err="1"/>
              <a:t>foto</a:t>
            </a:r>
            <a:r>
              <a:rPr lang="en-US" sz="1400" dirty="0"/>
              <a:t>. </a:t>
            </a:r>
            <a:br>
              <a:rPr lang="en-US" sz="1400" dirty="0"/>
            </a:br>
            <a:r>
              <a:rPr lang="en-US" sz="1400" dirty="0" err="1"/>
              <a:t>Klik</a:t>
            </a:r>
            <a:r>
              <a:rPr lang="en-US" sz="1400" dirty="0"/>
              <a:t> 1 </a:t>
            </a:r>
            <a:r>
              <a:rPr lang="en-US" sz="1400" dirty="0" err="1"/>
              <a:t>keer</a:t>
            </a:r>
            <a:r>
              <a:rPr lang="en-US" sz="1400" dirty="0"/>
              <a:t> op het raster, </a:t>
            </a:r>
            <a:r>
              <a:rPr lang="en-US" sz="1400" dirty="0" err="1"/>
              <a:t>verplaats</a:t>
            </a:r>
            <a:r>
              <a:rPr lang="en-US" sz="1400" dirty="0"/>
              <a:t> het dan met de </a:t>
            </a:r>
            <a:r>
              <a:rPr lang="en-US" sz="1400" dirty="0" err="1"/>
              <a:t>pijltjes</a:t>
            </a:r>
            <a:r>
              <a:rPr lang="en-US" sz="1400" dirty="0"/>
              <a:t> </a:t>
            </a:r>
            <a:r>
              <a:rPr lang="en-US" sz="1400" dirty="0" err="1"/>
              <a:t>toetsen</a:t>
            </a:r>
            <a:r>
              <a:rPr lang="en-US" sz="1400" dirty="0"/>
              <a:t>.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5387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8884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706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96361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0" dirty="0">
                <a:latin typeface="Roboto" panose="02000000000000000000" pitchFamily="2" charset="0"/>
                <a:ea typeface="Roboto" panose="02000000000000000000" pitchFamily="2" charset="0"/>
              </a:rPr>
              <a:t>Raster </a:t>
            </a:r>
            <a:r>
              <a:rPr lang="en-US" sz="1400" b="1" i="0" dirty="0" err="1">
                <a:latin typeface="Roboto" panose="02000000000000000000" pitchFamily="2" charset="0"/>
                <a:ea typeface="Roboto" panose="02000000000000000000" pitchFamily="2" charset="0"/>
              </a:rPr>
              <a:t>verplaatsen</a:t>
            </a:r>
            <a:br>
              <a:rPr lang="en-US" sz="1400" dirty="0"/>
            </a:br>
            <a:r>
              <a:rPr lang="en-US" sz="1400" dirty="0" err="1"/>
              <a:t>Bovenop</a:t>
            </a:r>
            <a:r>
              <a:rPr lang="en-US" sz="1400" dirty="0"/>
              <a:t> het </a:t>
            </a:r>
            <a:r>
              <a:rPr lang="en-US" sz="1400" dirty="0" err="1"/>
              <a:t>fotovak</a:t>
            </a:r>
            <a:r>
              <a:rPr lang="en-US" sz="1400" dirty="0"/>
              <a:t> </a:t>
            </a:r>
            <a:r>
              <a:rPr lang="en-US" sz="1400" dirty="0" err="1"/>
              <a:t>staat</a:t>
            </a:r>
            <a:r>
              <a:rPr lang="en-US" sz="1400" dirty="0"/>
              <a:t> </a:t>
            </a:r>
            <a:r>
              <a:rPr lang="en-US" sz="1400" dirty="0" err="1"/>
              <a:t>een</a:t>
            </a:r>
            <a:r>
              <a:rPr lang="en-US" sz="1400" dirty="0"/>
              <a:t> raster, </a:t>
            </a:r>
            <a:r>
              <a:rPr lang="en-US" sz="1400" dirty="0" err="1"/>
              <a:t>dat</a:t>
            </a:r>
            <a:r>
              <a:rPr lang="en-US" sz="1400" dirty="0"/>
              <a:t> je </a:t>
            </a:r>
            <a:r>
              <a:rPr lang="en-US" sz="1400" dirty="0" err="1"/>
              <a:t>naar</a:t>
            </a:r>
            <a:r>
              <a:rPr lang="en-US" sz="1400" dirty="0"/>
              <a:t> wens mag </a:t>
            </a:r>
            <a:r>
              <a:rPr lang="en-US" sz="1400" dirty="0" err="1"/>
              <a:t>verplaatsen</a:t>
            </a:r>
            <a:r>
              <a:rPr lang="en-US" sz="1400" dirty="0"/>
              <a:t>, </a:t>
            </a:r>
            <a:r>
              <a:rPr lang="en-US" sz="1400" dirty="0" err="1"/>
              <a:t>zodat</a:t>
            </a:r>
            <a:r>
              <a:rPr lang="en-US" sz="1400" dirty="0"/>
              <a:t> het gat </a:t>
            </a:r>
            <a:r>
              <a:rPr lang="en-US" sz="1400" dirty="0" err="1"/>
              <a:t>goed</a:t>
            </a:r>
            <a:r>
              <a:rPr lang="en-US" sz="1400" dirty="0"/>
              <a:t> </a:t>
            </a:r>
            <a:r>
              <a:rPr lang="en-US" sz="1400" dirty="0" err="1"/>
              <a:t>uitkomt</a:t>
            </a:r>
            <a:r>
              <a:rPr lang="en-US" sz="1400" dirty="0"/>
              <a:t> op de </a:t>
            </a:r>
            <a:r>
              <a:rPr lang="en-US" sz="1400" dirty="0" err="1"/>
              <a:t>foto</a:t>
            </a:r>
            <a:r>
              <a:rPr lang="en-US" sz="1400" dirty="0"/>
              <a:t>. </a:t>
            </a:r>
            <a:br>
              <a:rPr lang="en-US" sz="1400" dirty="0"/>
            </a:br>
            <a:r>
              <a:rPr lang="en-US" sz="1400" dirty="0" err="1"/>
              <a:t>Klik</a:t>
            </a:r>
            <a:r>
              <a:rPr lang="en-US" sz="1400" dirty="0"/>
              <a:t> 1 </a:t>
            </a:r>
            <a:r>
              <a:rPr lang="en-US" sz="1400" dirty="0" err="1"/>
              <a:t>keer</a:t>
            </a:r>
            <a:r>
              <a:rPr lang="en-US" sz="1400" dirty="0"/>
              <a:t> op het raster, </a:t>
            </a:r>
            <a:r>
              <a:rPr lang="en-US" sz="1400" dirty="0" err="1"/>
              <a:t>verplaats</a:t>
            </a:r>
            <a:r>
              <a:rPr lang="en-US" sz="1400" dirty="0"/>
              <a:t> het dan met de </a:t>
            </a:r>
            <a:r>
              <a:rPr lang="en-US" sz="1400" dirty="0" err="1"/>
              <a:t>pijltjes</a:t>
            </a:r>
            <a:r>
              <a:rPr lang="en-US" sz="1400" dirty="0"/>
              <a:t> </a:t>
            </a:r>
            <a:r>
              <a:rPr lang="en-US" sz="1400" dirty="0" err="1"/>
              <a:t>toetsen</a:t>
            </a:r>
            <a:r>
              <a:rPr lang="en-US" sz="1400" dirty="0"/>
              <a:t>.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0923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482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1510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3.xml"/><Relationship Id="rId2" Type="http://schemas.openxmlformats.org/officeDocument/2006/relationships/customXml" Target="../../customXml/item14.xml"/><Relationship Id="rId1" Type="http://schemas.openxmlformats.org/officeDocument/2006/relationships/customXml" Target="../../customXml/item11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customXml" Target="../../customXml/item19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5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9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customXml" Target="../../customXml/item17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0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3.xml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s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afbeelding 7"/>
          <p:cNvSpPr>
            <a:spLocks noGrp="1" noSelect="1"/>
          </p:cNvSpPr>
          <p:nvPr>
            <p:ph type="pic" sz="quarter" idx="14" hasCustomPrompt="1"/>
          </p:nvPr>
        </p:nvSpPr>
        <p:spPr bwMode="gray">
          <a:xfrm>
            <a:off x="0" y="0"/>
            <a:ext cx="6858000" cy="6858000"/>
          </a:xfrm>
        </p:spPr>
        <p:txBody>
          <a:bodyPr/>
          <a:lstStyle>
            <a:lvl1pPr marL="0" indent="0">
              <a:buNone/>
              <a:defRPr baseline="0">
                <a:sym typeface="Wingdings" panose="05000000000000000000" pitchFamily="2" charset="2"/>
              </a:defRPr>
            </a:lvl1pPr>
          </a:lstStyle>
          <a:p>
            <a:r>
              <a:rPr lang="nl-NL"/>
              <a:t>[Afbeelding toevoegen: Via </a:t>
            </a:r>
            <a:r>
              <a:rPr lang="nl-NL" err="1"/>
              <a:t>InvoegenAfbeelding</a:t>
            </a:r>
            <a:r>
              <a:rPr lang="nl-NL"/>
              <a:t>]</a:t>
            </a:r>
          </a:p>
        </p:txBody>
      </p:sp>
      <p:sp>
        <p:nvSpPr>
          <p:cNvPr id="15" name="Trans (PHJU)">
            <a:extLst>
              <a:ext uri="{FF2B5EF4-FFF2-40B4-BE49-F238E27FC236}">
                <a16:creationId xmlns:a16="http://schemas.microsoft.com/office/drawing/2014/main" id="{0115AE6C-22F3-4CCC-916B-55732692F34A}"/>
              </a:ext>
            </a:extLst>
          </p:cNvPr>
          <p:cNvSpPr>
            <a:spLocks noGrp="1" noSelect="1"/>
          </p:cNvSpPr>
          <p:nvPr userDrawn="1">
            <p:ph type="body" idx="1004" hasCustomPrompt="1"/>
            <p:custDataLst>
              <p:custData r:id="rId1"/>
            </p:custDataLst>
          </p:nvPr>
        </p:nvSpPr>
        <p:spPr bwMode="auto">
          <a:xfrm>
            <a:off x="-1392832" y="-1647564"/>
            <a:ext cx="10544175" cy="10544176"/>
          </a:xfrm>
          <a:custGeom>
            <a:avLst/>
            <a:gdLst>
              <a:gd name="connsiteX0" fmla="*/ 5228050 w 10544175"/>
              <a:gd name="connsiteY0" fmla="*/ 5151548 h 10544176"/>
              <a:gd name="connsiteX1" fmla="*/ 5230813 w 10544175"/>
              <a:gd name="connsiteY1" fmla="*/ 5159134 h 10544176"/>
              <a:gd name="connsiteX2" fmla="*/ 5229519 w 10544175"/>
              <a:gd name="connsiteY2" fmla="*/ 5155582 h 10544176"/>
              <a:gd name="connsiteX3" fmla="*/ 5207917 w 10544175"/>
              <a:gd name="connsiteY3" fmla="*/ 5096290 h 10544176"/>
              <a:gd name="connsiteX4" fmla="*/ 5210592 w 10544175"/>
              <a:gd name="connsiteY4" fmla="*/ 5103631 h 10544176"/>
              <a:gd name="connsiteX5" fmla="*/ 5226445 w 10544175"/>
              <a:gd name="connsiteY5" fmla="*/ 5147145 h 10544176"/>
              <a:gd name="connsiteX6" fmla="*/ 5228050 w 10544175"/>
              <a:gd name="connsiteY6" fmla="*/ 5151548 h 10544176"/>
              <a:gd name="connsiteX7" fmla="*/ 4986830 w 10544175"/>
              <a:gd name="connsiteY7" fmla="*/ 4489459 h 10544176"/>
              <a:gd name="connsiteX8" fmla="*/ 5012098 w 10544175"/>
              <a:gd name="connsiteY8" fmla="*/ 4558815 h 10544176"/>
              <a:gd name="connsiteX9" fmla="*/ 5170614 w 10544175"/>
              <a:gd name="connsiteY9" fmla="*/ 4993902 h 10544176"/>
              <a:gd name="connsiteX10" fmla="*/ 5207917 w 10544175"/>
              <a:gd name="connsiteY10" fmla="*/ 5096290 h 10544176"/>
              <a:gd name="connsiteX11" fmla="*/ 5195871 w 10544175"/>
              <a:gd name="connsiteY11" fmla="*/ 5063225 h 10544176"/>
              <a:gd name="connsiteX12" fmla="*/ 5015496 w 10544175"/>
              <a:gd name="connsiteY12" fmla="*/ 4568140 h 10544176"/>
              <a:gd name="connsiteX13" fmla="*/ 4812181 w 10544175"/>
              <a:gd name="connsiteY13" fmla="*/ 4010092 h 10544176"/>
              <a:gd name="connsiteX14" fmla="*/ 4832795 w 10544175"/>
              <a:gd name="connsiteY14" fmla="*/ 4066672 h 10544176"/>
              <a:gd name="connsiteX15" fmla="*/ 4984779 w 10544175"/>
              <a:gd name="connsiteY15" fmla="*/ 4483831 h 10544176"/>
              <a:gd name="connsiteX16" fmla="*/ 4986830 w 10544175"/>
              <a:gd name="connsiteY16" fmla="*/ 4489459 h 10544176"/>
              <a:gd name="connsiteX17" fmla="*/ 4966216 w 10544175"/>
              <a:gd name="connsiteY17" fmla="*/ 4432879 h 10544176"/>
              <a:gd name="connsiteX18" fmla="*/ 4814232 w 10544175"/>
              <a:gd name="connsiteY18" fmla="*/ 4015720 h 10544176"/>
              <a:gd name="connsiteX19" fmla="*/ 4591094 w 10544175"/>
              <a:gd name="connsiteY19" fmla="*/ 3403262 h 10544176"/>
              <a:gd name="connsiteX20" fmla="*/ 4603140 w 10544175"/>
              <a:gd name="connsiteY20" fmla="*/ 3436327 h 10544176"/>
              <a:gd name="connsiteX21" fmla="*/ 4783516 w 10544175"/>
              <a:gd name="connsiteY21" fmla="*/ 3931412 h 10544176"/>
              <a:gd name="connsiteX22" fmla="*/ 4812181 w 10544175"/>
              <a:gd name="connsiteY22" fmla="*/ 4010092 h 10544176"/>
              <a:gd name="connsiteX23" fmla="*/ 4786913 w 10544175"/>
              <a:gd name="connsiteY23" fmla="*/ 3940736 h 10544176"/>
              <a:gd name="connsiteX24" fmla="*/ 4628397 w 10544175"/>
              <a:gd name="connsiteY24" fmla="*/ 3505649 h 10544176"/>
              <a:gd name="connsiteX25" fmla="*/ 4570961 w 10544175"/>
              <a:gd name="connsiteY25" fmla="*/ 3348003 h 10544176"/>
              <a:gd name="connsiteX26" fmla="*/ 4591094 w 10544175"/>
              <a:gd name="connsiteY26" fmla="*/ 3403262 h 10544176"/>
              <a:gd name="connsiteX27" fmla="*/ 4588419 w 10544175"/>
              <a:gd name="connsiteY27" fmla="*/ 3395920 h 10544176"/>
              <a:gd name="connsiteX28" fmla="*/ 4572566 w 10544175"/>
              <a:gd name="connsiteY28" fmla="*/ 3352406 h 10544176"/>
              <a:gd name="connsiteX29" fmla="*/ 4568198 w 10544175"/>
              <a:gd name="connsiteY29" fmla="*/ 3340418 h 10544176"/>
              <a:gd name="connsiteX30" fmla="*/ 4569492 w 10544175"/>
              <a:gd name="connsiteY30" fmla="*/ 3343970 h 10544176"/>
              <a:gd name="connsiteX31" fmla="*/ 4570961 w 10544175"/>
              <a:gd name="connsiteY31" fmla="*/ 3348003 h 10544176"/>
              <a:gd name="connsiteX32" fmla="*/ 4568832 w 10544175"/>
              <a:gd name="connsiteY32" fmla="*/ 3340100 h 10544176"/>
              <a:gd name="connsiteX33" fmla="*/ 2636838 w 10544175"/>
              <a:gd name="connsiteY33" fmla="*/ 4043024 h 10544176"/>
              <a:gd name="connsiteX34" fmla="*/ 3340074 w 10544175"/>
              <a:gd name="connsiteY34" fmla="*/ 5975350 h 10544176"/>
              <a:gd name="connsiteX35" fmla="*/ 5120060 w 10544175"/>
              <a:gd name="connsiteY35" fmla="*/ 5327327 h 10544176"/>
              <a:gd name="connsiteX36" fmla="*/ 5158776 w 10544175"/>
              <a:gd name="connsiteY36" fmla="*/ 5313364 h 10544176"/>
              <a:gd name="connsiteX37" fmla="*/ 5230813 w 10544175"/>
              <a:gd name="connsiteY37" fmla="*/ 5159134 h 10544176"/>
              <a:gd name="connsiteX38" fmla="*/ 4568832 w 10544175"/>
              <a:gd name="connsiteY38" fmla="*/ 3340100 h 10544176"/>
              <a:gd name="connsiteX39" fmla="*/ 7731125 w 10544175"/>
              <a:gd name="connsiteY39" fmla="*/ 0 h 10544176"/>
              <a:gd name="connsiteX40" fmla="*/ 8434388 w 10544175"/>
              <a:gd name="connsiteY40" fmla="*/ 1931988 h 10544176"/>
              <a:gd name="connsiteX41" fmla="*/ 9137650 w 10544175"/>
              <a:gd name="connsiteY41" fmla="*/ 3865563 h 10544176"/>
              <a:gd name="connsiteX42" fmla="*/ 9840912 w 10544175"/>
              <a:gd name="connsiteY42" fmla="*/ 5797551 h 10544176"/>
              <a:gd name="connsiteX43" fmla="*/ 10544175 w 10544175"/>
              <a:gd name="connsiteY43" fmla="*/ 7731126 h 10544176"/>
              <a:gd name="connsiteX44" fmla="*/ 8612188 w 10544175"/>
              <a:gd name="connsiteY44" fmla="*/ 8434388 h 10544176"/>
              <a:gd name="connsiteX45" fmla="*/ 6688138 w 10544175"/>
              <a:gd name="connsiteY45" fmla="*/ 9134476 h 10544176"/>
              <a:gd name="connsiteX46" fmla="*/ 6669088 w 10544175"/>
              <a:gd name="connsiteY46" fmla="*/ 9140826 h 10544176"/>
              <a:gd name="connsiteX47" fmla="*/ 4746625 w 10544175"/>
              <a:gd name="connsiteY47" fmla="*/ 9840913 h 10544176"/>
              <a:gd name="connsiteX48" fmla="*/ 2814638 w 10544175"/>
              <a:gd name="connsiteY48" fmla="*/ 10544176 h 10544176"/>
              <a:gd name="connsiteX49" fmla="*/ 2109788 w 10544175"/>
              <a:gd name="connsiteY49" fmla="*/ 8610601 h 10544176"/>
              <a:gd name="connsiteX50" fmla="*/ 1411288 w 10544175"/>
              <a:gd name="connsiteY50" fmla="*/ 6688138 h 10544176"/>
              <a:gd name="connsiteX51" fmla="*/ 1403350 w 10544175"/>
              <a:gd name="connsiteY51" fmla="*/ 6669088 h 10544176"/>
              <a:gd name="connsiteX52" fmla="*/ 703263 w 10544175"/>
              <a:gd name="connsiteY52" fmla="*/ 4746626 h 10544176"/>
              <a:gd name="connsiteX53" fmla="*/ 0 w 10544175"/>
              <a:gd name="connsiteY53" fmla="*/ 2813050 h 10544176"/>
              <a:gd name="connsiteX54" fmla="*/ 1924050 w 10544175"/>
              <a:gd name="connsiteY54" fmla="*/ 2112963 h 10544176"/>
              <a:gd name="connsiteX55" fmla="*/ 1941513 w 10544175"/>
              <a:gd name="connsiteY55" fmla="*/ 2106613 h 10544176"/>
              <a:gd name="connsiteX56" fmla="*/ 3865563 w 10544175"/>
              <a:gd name="connsiteY56" fmla="*/ 1406525 h 10544176"/>
              <a:gd name="connsiteX57" fmla="*/ 5797550 w 10544175"/>
              <a:gd name="connsiteY57" fmla="*/ 703263 h 1054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544175" h="10544176">
                <a:moveTo>
                  <a:pt x="5228050" y="5151548"/>
                </a:moveTo>
                <a:lnTo>
                  <a:pt x="5230813" y="5159134"/>
                </a:lnTo>
                <a:cubicBezTo>
                  <a:pt x="5230813" y="5159134"/>
                  <a:pt x="5230813" y="5159134"/>
                  <a:pt x="5229519" y="5155582"/>
                </a:cubicBezTo>
                <a:close/>
                <a:moveTo>
                  <a:pt x="5207917" y="5096290"/>
                </a:moveTo>
                <a:lnTo>
                  <a:pt x="5210592" y="5103631"/>
                </a:lnTo>
                <a:cubicBezTo>
                  <a:pt x="5218680" y="5125832"/>
                  <a:pt x="5223534" y="5139153"/>
                  <a:pt x="5226445" y="5147145"/>
                </a:cubicBezTo>
                <a:lnTo>
                  <a:pt x="5228050" y="5151548"/>
                </a:lnTo>
                <a:close/>
                <a:moveTo>
                  <a:pt x="4986830" y="4489459"/>
                </a:moveTo>
                <a:lnTo>
                  <a:pt x="5012098" y="4558815"/>
                </a:lnTo>
                <a:cubicBezTo>
                  <a:pt x="5059659" y="4689358"/>
                  <a:pt x="5112316" y="4833887"/>
                  <a:pt x="5170614" y="4993902"/>
                </a:cubicBezTo>
                <a:lnTo>
                  <a:pt x="5207917" y="5096290"/>
                </a:lnTo>
                <a:lnTo>
                  <a:pt x="5195871" y="5063225"/>
                </a:lnTo>
                <a:cubicBezTo>
                  <a:pt x="5166752" y="4983301"/>
                  <a:pt x="5113367" y="4836773"/>
                  <a:pt x="5015496" y="4568140"/>
                </a:cubicBezTo>
                <a:close/>
                <a:moveTo>
                  <a:pt x="4812181" y="4010092"/>
                </a:moveTo>
                <a:lnTo>
                  <a:pt x="4832795" y="4066672"/>
                </a:lnTo>
                <a:cubicBezTo>
                  <a:pt x="4891761" y="4228518"/>
                  <a:pt x="4941991" y="4366387"/>
                  <a:pt x="4984779" y="4483831"/>
                </a:cubicBezTo>
                <a:lnTo>
                  <a:pt x="4986830" y="4489459"/>
                </a:lnTo>
                <a:lnTo>
                  <a:pt x="4966216" y="4432879"/>
                </a:lnTo>
                <a:cubicBezTo>
                  <a:pt x="4907250" y="4271033"/>
                  <a:pt x="4857020" y="4133164"/>
                  <a:pt x="4814232" y="4015720"/>
                </a:cubicBezTo>
                <a:close/>
                <a:moveTo>
                  <a:pt x="4591094" y="3403262"/>
                </a:moveTo>
                <a:lnTo>
                  <a:pt x="4603140" y="3436327"/>
                </a:lnTo>
                <a:cubicBezTo>
                  <a:pt x="4632259" y="3516251"/>
                  <a:pt x="4685644" y="3662778"/>
                  <a:pt x="4783516" y="3931412"/>
                </a:cubicBezTo>
                <a:lnTo>
                  <a:pt x="4812181" y="4010092"/>
                </a:lnTo>
                <a:lnTo>
                  <a:pt x="4786913" y="3940736"/>
                </a:lnTo>
                <a:cubicBezTo>
                  <a:pt x="4739352" y="3810193"/>
                  <a:pt x="4686695" y="3665664"/>
                  <a:pt x="4628397" y="3505649"/>
                </a:cubicBezTo>
                <a:close/>
                <a:moveTo>
                  <a:pt x="4570961" y="3348003"/>
                </a:moveTo>
                <a:lnTo>
                  <a:pt x="4591094" y="3403262"/>
                </a:lnTo>
                <a:lnTo>
                  <a:pt x="4588419" y="3395920"/>
                </a:lnTo>
                <a:cubicBezTo>
                  <a:pt x="4580331" y="3373719"/>
                  <a:pt x="4575478" y="3360399"/>
                  <a:pt x="4572566" y="3352406"/>
                </a:cubicBezTo>
                <a:close/>
                <a:moveTo>
                  <a:pt x="4568198" y="3340418"/>
                </a:moveTo>
                <a:cubicBezTo>
                  <a:pt x="4568198" y="3340418"/>
                  <a:pt x="4568198" y="3340418"/>
                  <a:pt x="4569492" y="3343970"/>
                </a:cubicBezTo>
                <a:lnTo>
                  <a:pt x="4570961" y="3348003"/>
                </a:lnTo>
                <a:close/>
                <a:moveTo>
                  <a:pt x="4568832" y="3340100"/>
                </a:moveTo>
                <a:cubicBezTo>
                  <a:pt x="2636838" y="4043024"/>
                  <a:pt x="2636838" y="4043024"/>
                  <a:pt x="2636838" y="4043024"/>
                </a:cubicBezTo>
                <a:cubicBezTo>
                  <a:pt x="3340074" y="5975350"/>
                  <a:pt x="3340074" y="5975350"/>
                  <a:pt x="3340074" y="5975350"/>
                </a:cubicBezTo>
                <a:cubicBezTo>
                  <a:pt x="5120060" y="5327327"/>
                  <a:pt x="5120060" y="5327327"/>
                  <a:pt x="5120060" y="5327327"/>
                </a:cubicBezTo>
                <a:cubicBezTo>
                  <a:pt x="5158776" y="5313364"/>
                  <a:pt x="5158776" y="5313364"/>
                  <a:pt x="5158776" y="5313364"/>
                </a:cubicBezTo>
                <a:cubicBezTo>
                  <a:pt x="5136245" y="5250847"/>
                  <a:pt x="5168296" y="5181665"/>
                  <a:pt x="5230813" y="5159134"/>
                </a:cubicBezTo>
                <a:cubicBezTo>
                  <a:pt x="4568832" y="3340100"/>
                  <a:pt x="4568832" y="3340100"/>
                  <a:pt x="4568832" y="3340100"/>
                </a:cubicBezTo>
                <a:close/>
                <a:moveTo>
                  <a:pt x="7731125" y="0"/>
                </a:moveTo>
                <a:lnTo>
                  <a:pt x="8434388" y="1931988"/>
                </a:lnTo>
                <a:lnTo>
                  <a:pt x="9137650" y="3865563"/>
                </a:lnTo>
                <a:lnTo>
                  <a:pt x="9840912" y="5797551"/>
                </a:lnTo>
                <a:lnTo>
                  <a:pt x="10544175" y="7731126"/>
                </a:lnTo>
                <a:lnTo>
                  <a:pt x="8612188" y="8434388"/>
                </a:lnTo>
                <a:lnTo>
                  <a:pt x="6688138" y="9134476"/>
                </a:lnTo>
                <a:lnTo>
                  <a:pt x="6669088" y="9140826"/>
                </a:lnTo>
                <a:lnTo>
                  <a:pt x="4746625" y="9840913"/>
                </a:lnTo>
                <a:lnTo>
                  <a:pt x="2814638" y="10544176"/>
                </a:lnTo>
                <a:lnTo>
                  <a:pt x="2109788" y="8610601"/>
                </a:lnTo>
                <a:lnTo>
                  <a:pt x="1411288" y="6688138"/>
                </a:lnTo>
                <a:lnTo>
                  <a:pt x="1403350" y="6669088"/>
                </a:lnTo>
                <a:lnTo>
                  <a:pt x="703263" y="4746626"/>
                </a:lnTo>
                <a:lnTo>
                  <a:pt x="0" y="2813050"/>
                </a:lnTo>
                <a:lnTo>
                  <a:pt x="1924050" y="2112963"/>
                </a:lnTo>
                <a:lnTo>
                  <a:pt x="1941513" y="2106613"/>
                </a:lnTo>
                <a:lnTo>
                  <a:pt x="3865563" y="1406525"/>
                </a:lnTo>
                <a:lnTo>
                  <a:pt x="5797550" y="703263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 dirty="0"/>
              <a:t> 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8AD6650E-3053-4F79-BF3F-C5B7CE463DC7}"/>
              </a:ext>
            </a:extLst>
          </p:cNvPr>
          <p:cNvSpPr>
            <a:spLocks noSelect="1"/>
          </p:cNvSpPr>
          <p:nvPr userDrawn="1"/>
        </p:nvSpPr>
        <p:spPr>
          <a:xfrm>
            <a:off x="6858000" y="0"/>
            <a:ext cx="5334000" cy="685800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Logo achtergrond (PHJU)"/>
          <p:cNvSpPr>
            <a:spLocks noGrp="1" noSelect="1"/>
          </p:cNvSpPr>
          <p:nvPr userDrawn="1">
            <p:ph type="body" idx="1002" hasCustomPrompt="1"/>
            <p:custDataLst>
              <p:custData r:id="rId2"/>
            </p:custDataLst>
          </p:nvPr>
        </p:nvSpPr>
        <p:spPr bwMode="gray">
          <a:xfrm>
            <a:off x="-12815" y="537562"/>
            <a:ext cx="2448000" cy="540322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21" name="Logo tekst (PHJU)"/>
          <p:cNvSpPr>
            <a:spLocks noGrp="1" noSelect="1"/>
          </p:cNvSpPr>
          <p:nvPr userDrawn="1">
            <p:ph type="body" idx="1001" hasCustomPrompt="1"/>
            <p:custDataLst>
              <p:custData r:id="rId3"/>
            </p:custDataLst>
          </p:nvPr>
        </p:nvSpPr>
        <p:spPr bwMode="gray">
          <a:xfrm>
            <a:off x="303182" y="590229"/>
            <a:ext cx="1882326" cy="417433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22" name="Ahead of change (PHJU)"/>
          <p:cNvSpPr>
            <a:spLocks noGrp="1" noSelect="1" noChangeAspect="1"/>
          </p:cNvSpPr>
          <p:nvPr userDrawn="1">
            <p:ph type="body" idx="1000" hasCustomPrompt="1"/>
            <p:custDataLst>
              <p:custData r:id="rId4"/>
            </p:custDataLst>
          </p:nvPr>
        </p:nvSpPr>
        <p:spPr bwMode="gray">
          <a:xfrm>
            <a:off x="803412" y="1067589"/>
            <a:ext cx="1656000" cy="215820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02AB8-3CCD-42E9-BAB3-CD2F3010D01F}"/>
              </a:ext>
            </a:extLst>
          </p:cNvPr>
          <p:cNvSpPr>
            <a:spLocks noGrp="1" noSelect="1"/>
          </p:cNvSpPr>
          <p:nvPr>
            <p:ph type="body" sz="quarter" idx="1005" hasCustomPrompt="1"/>
          </p:nvPr>
        </p:nvSpPr>
        <p:spPr>
          <a:xfrm>
            <a:off x="12401550" y="1945339"/>
            <a:ext cx="2628899" cy="4557147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De eerste alinea van dit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De tweede regel van de titel maak je vet </a:t>
            </a:r>
            <a:r>
              <a:rPr lang="nl-NL" err="1"/>
              <a:t>d,m.v</a:t>
            </a:r>
            <a:r>
              <a:rPr lang="nl-NL"/>
              <a:t>. het Ordina opmaakmenu, of de knop inspring vergroten.</a:t>
            </a:r>
          </a:p>
          <a:p>
            <a:pPr lvl="0"/>
            <a:r>
              <a:rPr lang="nl-NL"/>
              <a:t>De </a:t>
            </a:r>
            <a:r>
              <a:rPr lang="nl-NL" err="1"/>
              <a:t>subtitle</a:t>
            </a:r>
            <a:r>
              <a:rPr lang="nl-NL"/>
              <a:t> heeft derde niveau, datum vierde.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9FAC30A-7CDB-4FD2-B18F-B5F8978BCF1C}"/>
              </a:ext>
            </a:extLst>
          </p:cNvPr>
          <p:cNvSpPr>
            <a:spLocks noGrp="1" noSelect="1"/>
          </p:cNvSpPr>
          <p:nvPr>
            <p:ph type="body" sz="quarter" idx="1006" hasCustomPrompt="1"/>
          </p:nvPr>
        </p:nvSpPr>
        <p:spPr>
          <a:xfrm>
            <a:off x="-2760984" y="1736812"/>
            <a:ext cx="2628899" cy="2548744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Bovenop het </a:t>
            </a:r>
            <a:r>
              <a:rPr lang="nl-NL" err="1"/>
              <a:t>fotovak</a:t>
            </a:r>
            <a:r>
              <a:rPr lang="nl-NL"/>
              <a:t> staat een raster, dat je naar wens mag verplaatsen, zodat het gat goed uitkomt op de foto.</a:t>
            </a:r>
            <a:br>
              <a:rPr lang="nl-NL"/>
            </a:br>
            <a:r>
              <a:rPr lang="nl-NL"/>
              <a:t>Klik 1 keer op het raster, verplaats het dan met de pijltjes toetsen.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640E698-DD22-C548-8BC0-C3DA396BD830}"/>
              </a:ext>
            </a:extLst>
          </p:cNvPr>
          <p:cNvSpPr>
            <a:spLocks noGrp="1"/>
          </p:cNvSpPr>
          <p:nvPr>
            <p:ph type="body" sz="quarter" idx="1008" hasCustomPrompt="1"/>
          </p:nvPr>
        </p:nvSpPr>
        <p:spPr>
          <a:xfrm>
            <a:off x="7477125" y="4384068"/>
            <a:ext cx="3406775" cy="342900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US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5E4C79A-3BD2-5F44-A8AF-85E47EEFF5CA}"/>
              </a:ext>
            </a:extLst>
          </p:cNvPr>
          <p:cNvSpPr>
            <a:spLocks noGrp="1"/>
          </p:cNvSpPr>
          <p:nvPr>
            <p:ph type="body" sz="quarter" idx="1009" hasCustomPrompt="1"/>
          </p:nvPr>
        </p:nvSpPr>
        <p:spPr>
          <a:xfrm>
            <a:off x="7477125" y="4864100"/>
            <a:ext cx="3406775" cy="279400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 dirty="0"/>
              <a:t>Extra</a:t>
            </a:r>
            <a:endParaRPr lang="en-US" dirty="0"/>
          </a:p>
        </p:txBody>
      </p:sp>
      <p:sp>
        <p:nvSpPr>
          <p:cNvPr id="35" name="4 niveaus: (Titel, titel vet, subtitel en datum (JU-Free)">
            <a:extLst>
              <a:ext uri="{FF2B5EF4-FFF2-40B4-BE49-F238E27FC236}">
                <a16:creationId xmlns:a16="http://schemas.microsoft.com/office/drawing/2014/main" id="{74128D43-A84A-404B-98EC-67AFD494C1DF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 bwMode="gray">
          <a:xfrm>
            <a:off x="7477543" y="2726992"/>
            <a:ext cx="4428000" cy="1705589"/>
          </a:xfrm>
        </p:spPr>
        <p:txBody>
          <a:bodyPr anchor="t"/>
          <a:lstStyle>
            <a:lvl1pPr marL="0" indent="0">
              <a:lnSpc>
                <a:spcPct val="79000"/>
              </a:lnSpc>
              <a:spcBef>
                <a:spcPts val="0"/>
              </a:spcBef>
              <a:buFontTx/>
              <a:buNone/>
              <a:defRPr sz="7200" b="0" cap="all" spc="80" baseline="0">
                <a:latin typeface="+mj-lt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200" b="1" cap="all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buNone/>
              <a:defRPr sz="2400" b="0">
                <a:solidFill>
                  <a:schemeClr val="accent5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defRPr sz="1300"/>
            </a:lvl5pPr>
            <a:lvl6pPr marL="0">
              <a:lnSpc>
                <a:spcPct val="100000"/>
              </a:lnSpc>
              <a:defRPr sz="1300"/>
            </a:lvl6pPr>
            <a:lvl7pPr marL="0">
              <a:lnSpc>
                <a:spcPct val="100000"/>
              </a:lnSpc>
              <a:defRPr sz="1300"/>
            </a:lvl7pPr>
            <a:lvl8pPr marL="0">
              <a:lnSpc>
                <a:spcPct val="100000"/>
              </a:lnSpc>
              <a:defRPr sz="1300"/>
            </a:lvl8pPr>
            <a:lvl9pPr marL="0">
              <a:lnSpc>
                <a:spcPct val="100000"/>
              </a:lnSpc>
              <a:defRPr sz="1300"/>
            </a:lvl9pPr>
          </a:lstStyle>
          <a:p>
            <a:pPr lvl="0"/>
            <a:r>
              <a:rPr lang="nl-NL" dirty="0"/>
              <a:t>Titel</a:t>
            </a:r>
          </a:p>
          <a:p>
            <a:pPr lvl="1"/>
            <a:r>
              <a:rPr lang="nl-NL" dirty="0" err="1"/>
              <a:t>Bold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5253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introductie_3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86385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317675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9" name="Picture Placeholder 36">
            <a:extLst>
              <a:ext uri="{FF2B5EF4-FFF2-40B4-BE49-F238E27FC236}">
                <a16:creationId xmlns:a16="http://schemas.microsoft.com/office/drawing/2014/main" id="{AE147C21-0397-EE4B-840D-C74004CB2AA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044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262714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Team –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3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53769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NAAM</a:t>
            </a:r>
            <a:endParaRPr lang="nl-NL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3769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FUNCTIE</a:t>
            </a:r>
            <a:endParaRPr lang="nl-NL" dirty="0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53769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508150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8138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NAAM</a:t>
            </a:r>
            <a:endParaRPr lang="nl-NL" dirty="0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08138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FUNCTIE</a:t>
            </a:r>
            <a:endParaRPr lang="nl-NL" dirty="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8138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31" name="Rechthoek 6">
            <a:extLst>
              <a:ext uri="{FF2B5EF4-FFF2-40B4-BE49-F238E27FC236}">
                <a16:creationId xmlns:a16="http://schemas.microsoft.com/office/drawing/2014/main" id="{FBE4E6D7-A359-9043-84D4-D0DC4653D27D}"/>
              </a:ext>
            </a:extLst>
          </p:cNvPr>
          <p:cNvSpPr/>
          <p:nvPr userDrawn="1"/>
        </p:nvSpPr>
        <p:spPr>
          <a:xfrm>
            <a:off x="7535878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A5982FB9-C8A2-3E4D-A74F-D3DA00AA7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2507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NAAM</a:t>
            </a:r>
            <a:endParaRPr lang="nl-NL" dirty="0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93CA073C-5E39-C146-940E-6EAFD7ECC2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2507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FUNCTIE</a:t>
            </a:r>
            <a:endParaRPr lang="nl-NL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26A6F5C4-6AA1-A240-B1C5-64F57A121E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2507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573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introductie_4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305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996875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9" name="Picture Placeholder 36">
            <a:extLst>
              <a:ext uri="{FF2B5EF4-FFF2-40B4-BE49-F238E27FC236}">
                <a16:creationId xmlns:a16="http://schemas.microsoft.com/office/drawing/2014/main" id="{AE147C21-0397-EE4B-840D-C74004CB2AA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451244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130634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 dirty="0"/>
              <a:t>Team – </a:t>
            </a:r>
            <a:r>
              <a:rPr lang="nl-NL" sz="3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2969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NAAM</a:t>
            </a:r>
            <a:endParaRPr lang="nl-NL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32969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FUNCTIE</a:t>
            </a:r>
            <a:endParaRPr lang="nl-NL" dirty="0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2969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376070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87338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NAAM</a:t>
            </a:r>
            <a:endParaRPr lang="nl-NL" dirty="0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87338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FUNCTIE</a:t>
            </a:r>
            <a:endParaRPr lang="nl-NL" dirty="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87338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31" name="Rechthoek 6">
            <a:extLst>
              <a:ext uri="{FF2B5EF4-FFF2-40B4-BE49-F238E27FC236}">
                <a16:creationId xmlns:a16="http://schemas.microsoft.com/office/drawing/2014/main" id="{FBE4E6D7-A359-9043-84D4-D0DC4653D27D}"/>
              </a:ext>
            </a:extLst>
          </p:cNvPr>
          <p:cNvSpPr/>
          <p:nvPr userDrawn="1"/>
        </p:nvSpPr>
        <p:spPr>
          <a:xfrm>
            <a:off x="6215078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A5982FB9-C8A2-3E4D-A74F-D3DA00AA7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41707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NAAM</a:t>
            </a:r>
            <a:endParaRPr lang="nl-NL" dirty="0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93CA073C-5E39-C146-940E-6EAFD7ECC2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41707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FUNCTIE</a:t>
            </a:r>
            <a:endParaRPr lang="nl-NL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26A6F5C4-6AA1-A240-B1C5-64F57A121E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1707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3" name="Picture Placeholder 36">
            <a:extLst>
              <a:ext uri="{FF2B5EF4-FFF2-40B4-BE49-F238E27FC236}">
                <a16:creationId xmlns:a16="http://schemas.microsoft.com/office/drawing/2014/main" id="{3C40D71C-DAC8-2144-A82F-F16A48571EF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90501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4" name="Rechthoek 6">
            <a:extLst>
              <a:ext uri="{FF2B5EF4-FFF2-40B4-BE49-F238E27FC236}">
                <a16:creationId xmlns:a16="http://schemas.microsoft.com/office/drawing/2014/main" id="{F1EF5A9D-66DB-144D-BC76-E218DF3525C5}"/>
              </a:ext>
            </a:extLst>
          </p:cNvPr>
          <p:cNvSpPr/>
          <p:nvPr userDrawn="1"/>
        </p:nvSpPr>
        <p:spPr>
          <a:xfrm>
            <a:off x="8668844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F12CE4C7-089E-B44C-BE6B-65223A5C9E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95473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NAAM</a:t>
            </a:r>
            <a:endParaRPr lang="nl-NL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C7A0D2BE-7706-DB4F-BA2F-FCF51CAF606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95473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FUNCTIE</a:t>
            </a:r>
            <a:endParaRPr lang="nl-NL" dirty="0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CD3C881-24E8-AC48-98F9-6EDC13B3F1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95473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163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ramide_Businesspropositie_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0C21573-872B-3346-A63C-6AC6C192C2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2B74AE2-9C85-1746-B065-5D7415FCF8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 dirty="0"/>
              <a:t>Onze </a:t>
            </a:r>
            <a:r>
              <a:rPr lang="nl-NL" sz="3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vijf businessproposities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F53250-BDEC-A04A-A73F-B7921AB80140}"/>
              </a:ext>
            </a:extLst>
          </p:cNvPr>
          <p:cNvGrpSpPr/>
          <p:nvPr userDrawn="1"/>
        </p:nvGrpSpPr>
        <p:grpSpPr>
          <a:xfrm>
            <a:off x="1359801" y="1641456"/>
            <a:ext cx="9280795" cy="3831513"/>
            <a:chOff x="-692038" y="1083069"/>
            <a:chExt cx="6700445" cy="2766233"/>
          </a:xfrm>
        </p:grpSpPr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9124A12E-4228-8945-90C7-4430E5FD4D68}"/>
                </a:ext>
              </a:extLst>
            </p:cNvPr>
            <p:cNvSpPr/>
            <p:nvPr/>
          </p:nvSpPr>
          <p:spPr>
            <a:xfrm>
              <a:off x="1822962" y="1083069"/>
              <a:ext cx="1659800" cy="69641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516B27-97F3-5641-B6E2-D2F330FE4C99}"/>
                </a:ext>
              </a:extLst>
            </p:cNvPr>
            <p:cNvGrpSpPr/>
            <p:nvPr/>
          </p:nvGrpSpPr>
          <p:grpSpPr>
            <a:xfrm>
              <a:off x="983072" y="1779483"/>
              <a:ext cx="3350222" cy="689940"/>
              <a:chOff x="3734644" y="2636531"/>
              <a:chExt cx="4603966" cy="948134"/>
            </a:xfrm>
          </p:grpSpPr>
          <p:sp>
            <p:nvSpPr>
              <p:cNvPr id="32" name="Vrije vorm: vorm 8">
                <a:extLst>
                  <a:ext uri="{FF2B5EF4-FFF2-40B4-BE49-F238E27FC236}">
                    <a16:creationId xmlns:a16="http://schemas.microsoft.com/office/drawing/2014/main" id="{E05D8C7F-2D54-0641-BE54-6021464E946D}"/>
                  </a:ext>
                </a:extLst>
              </p:cNvPr>
              <p:cNvSpPr/>
              <p:nvPr/>
            </p:nvSpPr>
            <p:spPr>
              <a:xfrm>
                <a:off x="3734644" y="2636531"/>
                <a:ext cx="4603966" cy="948134"/>
              </a:xfrm>
              <a:custGeom>
                <a:avLst/>
                <a:gdLst>
                  <a:gd name="connsiteX0" fmla="*/ 0 w 2470366"/>
                  <a:gd name="connsiteY0" fmla="*/ 948134 h 948134"/>
                  <a:gd name="connsiteX1" fmla="*/ 617596 w 2470366"/>
                  <a:gd name="connsiteY1" fmla="*/ 0 h 948134"/>
                  <a:gd name="connsiteX2" fmla="*/ 1852770 w 2470366"/>
                  <a:gd name="connsiteY2" fmla="*/ 0 h 948134"/>
                  <a:gd name="connsiteX3" fmla="*/ 2470366 w 2470366"/>
                  <a:gd name="connsiteY3" fmla="*/ 948134 h 948134"/>
                  <a:gd name="connsiteX4" fmla="*/ 0 w 2470366"/>
                  <a:gd name="connsiteY4" fmla="*/ 948134 h 9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0366" h="948134">
                    <a:moveTo>
                      <a:pt x="0" y="948134"/>
                    </a:moveTo>
                    <a:lnTo>
                      <a:pt x="617596" y="0"/>
                    </a:lnTo>
                    <a:lnTo>
                      <a:pt x="1852770" y="0"/>
                    </a:lnTo>
                    <a:lnTo>
                      <a:pt x="2470366" y="948134"/>
                    </a:lnTo>
                    <a:lnTo>
                      <a:pt x="0" y="948134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accent5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7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Roboto Light"/>
                  <a:ea typeface="+mn-ea"/>
                  <a:cs typeface="+mn-cs"/>
                </a:endParaRPr>
              </a:p>
            </p:txBody>
          </p:sp>
          <p:sp>
            <p:nvSpPr>
              <p:cNvPr id="33" name="TextBox 10">
                <a:extLst>
                  <a:ext uri="{FF2B5EF4-FFF2-40B4-BE49-F238E27FC236}">
                    <a16:creationId xmlns:a16="http://schemas.microsoft.com/office/drawing/2014/main" id="{2FD29B72-1452-A246-979B-8403E87BAD7C}"/>
                  </a:ext>
                </a:extLst>
              </p:cNvPr>
              <p:cNvSpPr txBox="1"/>
              <p:nvPr/>
            </p:nvSpPr>
            <p:spPr>
              <a:xfrm>
                <a:off x="4821127" y="2765124"/>
                <a:ext cx="2430014" cy="534380"/>
              </a:xfrm>
              <a:prstGeom prst="rect">
                <a:avLst/>
              </a:prstGeom>
              <a:noFill/>
              <a:ln>
                <a:noFill/>
                <a:prstDash val="solid"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lvl="0" algn="ctr" defTabSz="914400">
                  <a:defRPr/>
                </a:pPr>
                <a:r>
                  <a:rPr lang="nl-NL" sz="1100" b="1">
                    <a:solidFill>
                      <a:schemeClr val="accent5"/>
                    </a:solidFill>
                    <a:latin typeface="Roboto Condensed"/>
                    <a:ea typeface="Roboto Condensed"/>
                    <a:cs typeface="Arial"/>
                  </a:rPr>
                  <a:t>DIGITAL ACCELERATION</a:t>
                </a:r>
                <a:endParaRPr lang="nl-NL" sz="1100" b="1">
                  <a:solidFill>
                    <a:schemeClr val="accent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endParaRPr>
              </a:p>
              <a:p>
                <a:pPr algn="ctr" defTabSz="914400">
                  <a:defRPr/>
                </a:pPr>
                <a:r>
                  <a:rPr lang="nl-NL" sz="900">
                    <a:cs typeface="Arial"/>
                  </a:rPr>
                  <a:t>De doorslaggevende factor voor duurzaam voordeel in het digitale tijdperk.</a:t>
                </a:r>
                <a:endParaRPr lang="nl-NL" sz="900">
                  <a:ea typeface="Roboto Light"/>
                  <a:cs typeface="Arial"/>
                </a:endParaRPr>
              </a:p>
            </p:txBody>
          </p:sp>
        </p:grp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0B14C779-674C-9D48-948A-278B9E53F049}"/>
                </a:ext>
              </a:extLst>
            </p:cNvPr>
            <p:cNvSpPr/>
            <p:nvPr/>
          </p:nvSpPr>
          <p:spPr>
            <a:xfrm>
              <a:off x="145517" y="2469423"/>
              <a:ext cx="5025333" cy="689940"/>
            </a:xfrm>
            <a:custGeom>
              <a:avLst/>
              <a:gdLst>
                <a:gd name="connsiteX0" fmla="*/ 0 w 3705549"/>
                <a:gd name="connsiteY0" fmla="*/ 948134 h 948134"/>
                <a:gd name="connsiteX1" fmla="*/ 617596 w 3705549"/>
                <a:gd name="connsiteY1" fmla="*/ 0 h 948134"/>
                <a:gd name="connsiteX2" fmla="*/ 3087953 w 3705549"/>
                <a:gd name="connsiteY2" fmla="*/ 0 h 948134"/>
                <a:gd name="connsiteX3" fmla="*/ 3705549 w 3705549"/>
                <a:gd name="connsiteY3" fmla="*/ 948134 h 948134"/>
                <a:gd name="connsiteX4" fmla="*/ 0 w 3705549"/>
                <a:gd name="connsiteY4" fmla="*/ 948134 h 94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549" h="948134">
                  <a:moveTo>
                    <a:pt x="0" y="948134"/>
                  </a:moveTo>
                  <a:lnTo>
                    <a:pt x="617596" y="0"/>
                  </a:lnTo>
                  <a:lnTo>
                    <a:pt x="3087953" y="0"/>
                  </a:lnTo>
                  <a:lnTo>
                    <a:pt x="3705549" y="948134"/>
                  </a:lnTo>
                  <a:lnTo>
                    <a:pt x="0" y="948134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939F46F-6AE2-5841-B995-8CC8C1BE3E69}"/>
                </a:ext>
              </a:extLst>
            </p:cNvPr>
            <p:cNvSpPr/>
            <p:nvPr/>
          </p:nvSpPr>
          <p:spPr>
            <a:xfrm>
              <a:off x="-692038" y="3159362"/>
              <a:ext cx="6700445" cy="689940"/>
            </a:xfrm>
            <a:custGeom>
              <a:avLst/>
              <a:gdLst>
                <a:gd name="connsiteX0" fmla="*/ 0 w 4940733"/>
                <a:gd name="connsiteY0" fmla="*/ 948134 h 948134"/>
                <a:gd name="connsiteX1" fmla="*/ 617596 w 4940733"/>
                <a:gd name="connsiteY1" fmla="*/ 0 h 948134"/>
                <a:gd name="connsiteX2" fmla="*/ 4323137 w 4940733"/>
                <a:gd name="connsiteY2" fmla="*/ 0 h 948134"/>
                <a:gd name="connsiteX3" fmla="*/ 4940733 w 4940733"/>
                <a:gd name="connsiteY3" fmla="*/ 948134 h 948134"/>
                <a:gd name="connsiteX4" fmla="*/ 0 w 4940733"/>
                <a:gd name="connsiteY4" fmla="*/ 948134 h 94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0733" h="948134">
                  <a:moveTo>
                    <a:pt x="0" y="948134"/>
                  </a:moveTo>
                  <a:lnTo>
                    <a:pt x="617596" y="0"/>
                  </a:lnTo>
                  <a:lnTo>
                    <a:pt x="4323137" y="0"/>
                  </a:lnTo>
                  <a:lnTo>
                    <a:pt x="4940733" y="948134"/>
                  </a:lnTo>
                  <a:lnTo>
                    <a:pt x="0" y="948134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AAE2E04-236C-8246-A5DE-7E120C8F5441}"/>
                </a:ext>
              </a:extLst>
            </p:cNvPr>
            <p:cNvCxnSpPr/>
            <p:nvPr/>
          </p:nvCxnSpPr>
          <p:spPr>
            <a:xfrm flipH="1">
              <a:off x="1628665" y="3154146"/>
              <a:ext cx="3772" cy="695156"/>
            </a:xfrm>
            <a:prstGeom prst="line">
              <a:avLst/>
            </a:prstGeom>
            <a:ln w="1905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98485E-02FE-144D-B88F-9CDE00F7D7EE}"/>
                </a:ext>
              </a:extLst>
            </p:cNvPr>
            <p:cNvCxnSpPr/>
            <p:nvPr/>
          </p:nvCxnSpPr>
          <p:spPr>
            <a:xfrm flipH="1">
              <a:off x="3685815" y="3154146"/>
              <a:ext cx="3772" cy="695156"/>
            </a:xfrm>
            <a:prstGeom prst="line">
              <a:avLst/>
            </a:prstGeom>
            <a:ln w="1905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A11B305C-5CC1-6A4F-A4A8-1AC612D3F7F8}"/>
                </a:ext>
              </a:extLst>
            </p:cNvPr>
            <p:cNvSpPr txBox="1"/>
            <p:nvPr/>
          </p:nvSpPr>
          <p:spPr>
            <a:xfrm>
              <a:off x="-309791" y="3365758"/>
              <a:ext cx="1848899" cy="38885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5"/>
                  </a:solidFill>
                  <a:latin typeface="Roboto Condensed"/>
                  <a:ea typeface="Roboto Condensed"/>
                  <a:cs typeface="Arial"/>
                </a:rPr>
                <a:t>DATA-DRIVEN</a:t>
              </a:r>
            </a:p>
            <a:p>
              <a:pPr algn="ctr" defTabSz="914400">
                <a:defRPr/>
              </a:pPr>
              <a:r>
                <a:rPr lang="nl-NL" sz="900" err="1">
                  <a:cs typeface="Arial"/>
                </a:rPr>
                <a:t>Datagedreven</a:t>
              </a:r>
              <a:r>
                <a:rPr lang="nl-NL" sz="900">
                  <a:cs typeface="Arial"/>
                </a:rPr>
                <a:t> organisaties nemen de leiding in een wereld van intelligente  ecosystemen.</a:t>
              </a:r>
              <a:endParaRPr lang="nl-NL" sz="900">
                <a:ea typeface="Roboto Light"/>
                <a:cs typeface="Arial"/>
              </a:endParaRPr>
            </a:p>
          </p:txBody>
        </p:sp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A924BE9F-AB94-F24E-84FB-A961DEA53891}"/>
                </a:ext>
              </a:extLst>
            </p:cNvPr>
            <p:cNvSpPr txBox="1"/>
            <p:nvPr/>
          </p:nvSpPr>
          <p:spPr>
            <a:xfrm>
              <a:off x="1640634" y="3365758"/>
              <a:ext cx="2033447" cy="28886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BUSINESS PLATFORMS &amp; CLOUD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Bouwstenen voor de </a:t>
              </a:r>
              <a:r>
                <a:rPr lang="nl-NL" sz="900" err="1">
                  <a:cs typeface="Arial"/>
                </a:rPr>
                <a:t>composable</a:t>
              </a:r>
              <a:r>
                <a:rPr lang="nl-NL" sz="900">
                  <a:cs typeface="Arial"/>
                </a:rPr>
                <a:t> </a:t>
              </a:r>
              <a:r>
                <a:rPr lang="nl-NL" sz="900" err="1">
                  <a:cs typeface="Arial"/>
                </a:rPr>
                <a:t>enterprise</a:t>
              </a:r>
              <a:endParaRPr lang="nl-NL" sz="900">
                <a:ea typeface="Roboto Light"/>
                <a:cs typeface="Arial"/>
              </a:endParaRPr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AAA8E5AA-39B7-E84E-B15A-2D2A5D7B2BDA}"/>
                </a:ext>
              </a:extLst>
            </p:cNvPr>
            <p:cNvSpPr txBox="1"/>
            <p:nvPr/>
          </p:nvSpPr>
          <p:spPr>
            <a:xfrm>
              <a:off x="3717660" y="3365758"/>
              <a:ext cx="1774413" cy="38885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CYBERSECURITY &amp; COMPLIANCE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Fundament van vertrouwen in een </a:t>
              </a:r>
              <a:r>
                <a:rPr lang="nl-NL" sz="900" err="1">
                  <a:cs typeface="Arial"/>
                </a:rPr>
                <a:t>hyperconnected</a:t>
              </a:r>
              <a:r>
                <a:rPr lang="nl-NL" sz="900">
                  <a:cs typeface="Arial"/>
                </a:rPr>
                <a:t> wereld.</a:t>
              </a:r>
              <a:endParaRPr lang="nl-NL" sz="900">
                <a:ea typeface="Roboto Light"/>
                <a:cs typeface="Arial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B58813A-B007-2445-A71D-15615870BEB4}"/>
                </a:ext>
              </a:extLst>
            </p:cNvPr>
            <p:cNvGrpSpPr/>
            <p:nvPr/>
          </p:nvGrpSpPr>
          <p:grpSpPr>
            <a:xfrm>
              <a:off x="991562" y="3071403"/>
              <a:ext cx="150470" cy="225482"/>
              <a:chOff x="3746311" y="4411923"/>
              <a:chExt cx="206780" cy="309864"/>
            </a:xfrm>
            <a:solidFill>
              <a:schemeClr val="bg1"/>
            </a:solidFill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1A5882E-0D5C-AE4B-8DBA-1E58CF1C26AF}"/>
                  </a:ext>
                </a:extLst>
              </p:cNvPr>
              <p:cNvSpPr/>
              <p:nvPr/>
            </p:nvSpPr>
            <p:spPr>
              <a:xfrm>
                <a:off x="3746311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00EACE2-8F4F-6742-B580-35B8C0002617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09" cy="206960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1183480-BFF6-024B-A619-E302E410FB59}"/>
                </a:ext>
              </a:extLst>
            </p:cNvPr>
            <p:cNvGrpSpPr/>
            <p:nvPr/>
          </p:nvGrpSpPr>
          <p:grpSpPr>
            <a:xfrm>
              <a:off x="2582948" y="3071403"/>
              <a:ext cx="150470" cy="225482"/>
              <a:chOff x="3746317" y="4411923"/>
              <a:chExt cx="206780" cy="309864"/>
            </a:xfrm>
            <a:solidFill>
              <a:schemeClr val="bg1"/>
            </a:solidFill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5F4F0C0-0F8C-BF45-B1C2-A7D6A82F86C7}"/>
                  </a:ext>
                </a:extLst>
              </p:cNvPr>
              <p:cNvSpPr/>
              <p:nvPr/>
            </p:nvSpPr>
            <p:spPr>
              <a:xfrm>
                <a:off x="3746317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DA43EE3-34CB-A940-974E-BCAA0F04DCC4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10" cy="206961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DB8C7BA-42F2-BC4A-9779-251904BA026F}"/>
                </a:ext>
              </a:extLst>
            </p:cNvPr>
            <p:cNvGrpSpPr/>
            <p:nvPr/>
          </p:nvGrpSpPr>
          <p:grpSpPr>
            <a:xfrm>
              <a:off x="4247423" y="3071403"/>
              <a:ext cx="150470" cy="225482"/>
              <a:chOff x="3746317" y="4411923"/>
              <a:chExt cx="206780" cy="309864"/>
            </a:xfrm>
            <a:solidFill>
              <a:schemeClr val="bg1"/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ECCEBD9-0FFC-AE4B-997D-C7476FFC6436}"/>
                  </a:ext>
                </a:extLst>
              </p:cNvPr>
              <p:cNvSpPr/>
              <p:nvPr/>
            </p:nvSpPr>
            <p:spPr>
              <a:xfrm>
                <a:off x="3746317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DE6DFD4-331F-6842-A8BD-F7BA4314715B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10" cy="206961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EA33D76-F806-654E-8A12-158CBBCCAE17}"/>
                </a:ext>
              </a:extLst>
            </p:cNvPr>
            <p:cNvGrpSpPr/>
            <p:nvPr/>
          </p:nvGrpSpPr>
          <p:grpSpPr>
            <a:xfrm rot="10800000">
              <a:off x="2582948" y="2332640"/>
              <a:ext cx="150470" cy="225482"/>
              <a:chOff x="3746317" y="4411923"/>
              <a:chExt cx="206780" cy="309864"/>
            </a:xfrm>
            <a:solidFill>
              <a:schemeClr val="bg1"/>
            </a:solidFill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21CC38-8F59-6D4B-B697-93D83CEBA121}"/>
                  </a:ext>
                </a:extLst>
              </p:cNvPr>
              <p:cNvSpPr/>
              <p:nvPr/>
            </p:nvSpPr>
            <p:spPr>
              <a:xfrm>
                <a:off x="3746317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D548106-6172-4E4B-967F-79352976AA9E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10" cy="206961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6B0ED32C-D631-064A-9255-D91C8C7BB55F}"/>
                </a:ext>
              </a:extLst>
            </p:cNvPr>
            <p:cNvSpPr txBox="1"/>
            <p:nvPr/>
          </p:nvSpPr>
          <p:spPr>
            <a:xfrm>
              <a:off x="1773686" y="1464363"/>
              <a:ext cx="1768277" cy="188874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2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AHEAD OF CHANGE</a:t>
              </a:r>
              <a:endParaRPr lang="en-US" sz="1100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96DD2229-59F6-EE43-A7A5-DAD0E5D48711}"/>
                </a:ext>
              </a:extLst>
            </p:cNvPr>
            <p:cNvSpPr txBox="1"/>
            <p:nvPr/>
          </p:nvSpPr>
          <p:spPr>
            <a:xfrm>
              <a:off x="850887" y="2655499"/>
              <a:ext cx="3671283" cy="28886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HIGH PERFORMANCE TEAMS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Co-creatie en talentversnelling in multidisciplinaire teams.</a:t>
              </a:r>
              <a:endParaRPr lang="nl-NL" sz="900">
                <a:ea typeface="Roboto Light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0386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ramide_Business propositions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0C21573-872B-3346-A63C-6AC6C192C2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2B74AE2-9C85-1746-B065-5D7415FCF8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GB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OUR</a:t>
            </a:r>
            <a:r>
              <a:rPr lang="en-GB" dirty="0"/>
              <a:t> five business propositions</a:t>
            </a:r>
            <a:endParaRPr lang="nl-NL" sz="36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FEC766-E1A9-B14B-A55E-A9C5FEC37553}"/>
              </a:ext>
            </a:extLst>
          </p:cNvPr>
          <p:cNvGrpSpPr/>
          <p:nvPr userDrawn="1"/>
        </p:nvGrpSpPr>
        <p:grpSpPr>
          <a:xfrm>
            <a:off x="1359801" y="1641456"/>
            <a:ext cx="9280795" cy="3831513"/>
            <a:chOff x="-692038" y="1083069"/>
            <a:chExt cx="6700445" cy="2766233"/>
          </a:xfrm>
        </p:grpSpPr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AAE4476F-166D-674E-BD70-D8C708FD8D0D}"/>
                </a:ext>
              </a:extLst>
            </p:cNvPr>
            <p:cNvSpPr/>
            <p:nvPr/>
          </p:nvSpPr>
          <p:spPr>
            <a:xfrm>
              <a:off x="1822962" y="1083069"/>
              <a:ext cx="1659800" cy="69641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426DC4A-0E2A-E943-9487-A81E51699254}"/>
                </a:ext>
              </a:extLst>
            </p:cNvPr>
            <p:cNvGrpSpPr/>
            <p:nvPr/>
          </p:nvGrpSpPr>
          <p:grpSpPr>
            <a:xfrm>
              <a:off x="983072" y="1779483"/>
              <a:ext cx="3350222" cy="689940"/>
              <a:chOff x="3734644" y="2636531"/>
              <a:chExt cx="4603966" cy="948134"/>
            </a:xfrm>
          </p:grpSpPr>
          <p:sp>
            <p:nvSpPr>
              <p:cNvPr id="58" name="Vrije vorm: vorm 8">
                <a:extLst>
                  <a:ext uri="{FF2B5EF4-FFF2-40B4-BE49-F238E27FC236}">
                    <a16:creationId xmlns:a16="http://schemas.microsoft.com/office/drawing/2014/main" id="{235EE427-97FA-EE45-AD1F-E75797047CC5}"/>
                  </a:ext>
                </a:extLst>
              </p:cNvPr>
              <p:cNvSpPr/>
              <p:nvPr/>
            </p:nvSpPr>
            <p:spPr>
              <a:xfrm>
                <a:off x="3734644" y="2636531"/>
                <a:ext cx="4603966" cy="948134"/>
              </a:xfrm>
              <a:custGeom>
                <a:avLst/>
                <a:gdLst>
                  <a:gd name="connsiteX0" fmla="*/ 0 w 2470366"/>
                  <a:gd name="connsiteY0" fmla="*/ 948134 h 948134"/>
                  <a:gd name="connsiteX1" fmla="*/ 617596 w 2470366"/>
                  <a:gd name="connsiteY1" fmla="*/ 0 h 948134"/>
                  <a:gd name="connsiteX2" fmla="*/ 1852770 w 2470366"/>
                  <a:gd name="connsiteY2" fmla="*/ 0 h 948134"/>
                  <a:gd name="connsiteX3" fmla="*/ 2470366 w 2470366"/>
                  <a:gd name="connsiteY3" fmla="*/ 948134 h 948134"/>
                  <a:gd name="connsiteX4" fmla="*/ 0 w 2470366"/>
                  <a:gd name="connsiteY4" fmla="*/ 948134 h 9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0366" h="948134">
                    <a:moveTo>
                      <a:pt x="0" y="948134"/>
                    </a:moveTo>
                    <a:lnTo>
                      <a:pt x="617596" y="0"/>
                    </a:lnTo>
                    <a:lnTo>
                      <a:pt x="1852770" y="0"/>
                    </a:lnTo>
                    <a:lnTo>
                      <a:pt x="2470366" y="948134"/>
                    </a:lnTo>
                    <a:lnTo>
                      <a:pt x="0" y="948134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accent5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7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Roboto Light"/>
                  <a:ea typeface="+mn-ea"/>
                  <a:cs typeface="+mn-cs"/>
                </a:endParaRPr>
              </a:p>
            </p:txBody>
          </p:sp>
          <p:sp>
            <p:nvSpPr>
              <p:cNvPr id="59" name="TextBox 10">
                <a:extLst>
                  <a:ext uri="{FF2B5EF4-FFF2-40B4-BE49-F238E27FC236}">
                    <a16:creationId xmlns:a16="http://schemas.microsoft.com/office/drawing/2014/main" id="{C2230B0D-9CD1-6C44-8124-9339F6D88252}"/>
                  </a:ext>
                </a:extLst>
              </p:cNvPr>
              <p:cNvSpPr txBox="1"/>
              <p:nvPr/>
            </p:nvSpPr>
            <p:spPr>
              <a:xfrm>
                <a:off x="4821127" y="2765124"/>
                <a:ext cx="2430014" cy="534380"/>
              </a:xfrm>
              <a:prstGeom prst="rect">
                <a:avLst/>
              </a:prstGeom>
              <a:noFill/>
              <a:ln>
                <a:noFill/>
                <a:prstDash val="solid"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lvl="0" algn="ctr" defTabSz="914400">
                  <a:defRPr/>
                </a:pPr>
                <a:r>
                  <a:rPr lang="nl-NL" sz="1100" b="1">
                    <a:solidFill>
                      <a:schemeClr val="accent5"/>
                    </a:solidFill>
                    <a:latin typeface="Roboto Condensed"/>
                    <a:ea typeface="Roboto Condensed"/>
                    <a:cs typeface="Arial"/>
                  </a:rPr>
                  <a:t>DIGITAL ACCELERATION</a:t>
                </a:r>
                <a:endParaRPr lang="nl-NL" sz="1100" b="1">
                  <a:solidFill>
                    <a:schemeClr val="accent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endParaRPr>
              </a:p>
              <a:p>
                <a:pPr algn="ctr" defTabSz="914400">
                  <a:defRPr/>
                </a:pPr>
                <a:r>
                  <a:rPr lang="nl-NL" sz="900">
                    <a:cs typeface="Arial"/>
                  </a:rPr>
                  <a:t>The #1 </a:t>
                </a:r>
                <a:r>
                  <a:rPr lang="nl-NL" sz="900" err="1">
                    <a:cs typeface="Arial"/>
                  </a:rPr>
                  <a:t>decisive</a:t>
                </a:r>
                <a:r>
                  <a:rPr lang="nl-NL" sz="900">
                    <a:cs typeface="Arial"/>
                  </a:rPr>
                  <a:t> factor </a:t>
                </a:r>
                <a:r>
                  <a:rPr lang="nl-NL" sz="900" err="1">
                    <a:cs typeface="Arial"/>
                  </a:rPr>
                  <a:t>for</a:t>
                </a:r>
                <a:r>
                  <a:rPr lang="nl-NL" sz="900">
                    <a:cs typeface="Arial"/>
                  </a:rPr>
                  <a:t> </a:t>
                </a:r>
                <a:r>
                  <a:rPr lang="nl-NL" sz="900" err="1">
                    <a:cs typeface="Arial"/>
                  </a:rPr>
                  <a:t>sustainable</a:t>
                </a:r>
                <a:r>
                  <a:rPr lang="nl-NL" sz="900">
                    <a:cs typeface="Arial"/>
                  </a:rPr>
                  <a:t> advantage in </a:t>
                </a:r>
                <a:r>
                  <a:rPr lang="nl-NL" sz="900" err="1">
                    <a:cs typeface="Arial"/>
                  </a:rPr>
                  <a:t>the</a:t>
                </a:r>
                <a:r>
                  <a:rPr lang="nl-NL" sz="900">
                    <a:cs typeface="Arial"/>
                  </a:rPr>
                  <a:t> digital </a:t>
                </a:r>
                <a:r>
                  <a:rPr lang="nl-NL" sz="900" err="1">
                    <a:cs typeface="Arial"/>
                  </a:rPr>
                  <a:t>age</a:t>
                </a:r>
                <a:r>
                  <a:rPr lang="nl-NL" sz="900">
                    <a:cs typeface="Arial"/>
                  </a:rPr>
                  <a:t>.</a:t>
                </a:r>
              </a:p>
            </p:txBody>
          </p:sp>
        </p:grpSp>
        <p:sp>
          <p:nvSpPr>
            <p:cNvPr id="37" name="Vrije vorm: vorm 9">
              <a:extLst>
                <a:ext uri="{FF2B5EF4-FFF2-40B4-BE49-F238E27FC236}">
                  <a16:creationId xmlns:a16="http://schemas.microsoft.com/office/drawing/2014/main" id="{1AFCDDEC-C05B-B04E-B01C-FB32D93DE00E}"/>
                </a:ext>
              </a:extLst>
            </p:cNvPr>
            <p:cNvSpPr/>
            <p:nvPr/>
          </p:nvSpPr>
          <p:spPr>
            <a:xfrm>
              <a:off x="145517" y="2469423"/>
              <a:ext cx="5025333" cy="689940"/>
            </a:xfrm>
            <a:custGeom>
              <a:avLst/>
              <a:gdLst>
                <a:gd name="connsiteX0" fmla="*/ 0 w 3705549"/>
                <a:gd name="connsiteY0" fmla="*/ 948134 h 948134"/>
                <a:gd name="connsiteX1" fmla="*/ 617596 w 3705549"/>
                <a:gd name="connsiteY1" fmla="*/ 0 h 948134"/>
                <a:gd name="connsiteX2" fmla="*/ 3087953 w 3705549"/>
                <a:gd name="connsiteY2" fmla="*/ 0 h 948134"/>
                <a:gd name="connsiteX3" fmla="*/ 3705549 w 3705549"/>
                <a:gd name="connsiteY3" fmla="*/ 948134 h 948134"/>
                <a:gd name="connsiteX4" fmla="*/ 0 w 3705549"/>
                <a:gd name="connsiteY4" fmla="*/ 948134 h 94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549" h="948134">
                  <a:moveTo>
                    <a:pt x="0" y="948134"/>
                  </a:moveTo>
                  <a:lnTo>
                    <a:pt x="617596" y="0"/>
                  </a:lnTo>
                  <a:lnTo>
                    <a:pt x="3087953" y="0"/>
                  </a:lnTo>
                  <a:lnTo>
                    <a:pt x="3705549" y="948134"/>
                  </a:lnTo>
                  <a:lnTo>
                    <a:pt x="0" y="948134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38" name="Vrije vorm: vorm 10">
              <a:extLst>
                <a:ext uri="{FF2B5EF4-FFF2-40B4-BE49-F238E27FC236}">
                  <a16:creationId xmlns:a16="http://schemas.microsoft.com/office/drawing/2014/main" id="{DFDD1571-1B67-0344-B365-C8E920EA6F0A}"/>
                </a:ext>
              </a:extLst>
            </p:cNvPr>
            <p:cNvSpPr/>
            <p:nvPr/>
          </p:nvSpPr>
          <p:spPr>
            <a:xfrm>
              <a:off x="-692038" y="3159362"/>
              <a:ext cx="6700445" cy="689940"/>
            </a:xfrm>
            <a:custGeom>
              <a:avLst/>
              <a:gdLst>
                <a:gd name="connsiteX0" fmla="*/ 0 w 4940733"/>
                <a:gd name="connsiteY0" fmla="*/ 948134 h 948134"/>
                <a:gd name="connsiteX1" fmla="*/ 617596 w 4940733"/>
                <a:gd name="connsiteY1" fmla="*/ 0 h 948134"/>
                <a:gd name="connsiteX2" fmla="*/ 4323137 w 4940733"/>
                <a:gd name="connsiteY2" fmla="*/ 0 h 948134"/>
                <a:gd name="connsiteX3" fmla="*/ 4940733 w 4940733"/>
                <a:gd name="connsiteY3" fmla="*/ 948134 h 948134"/>
                <a:gd name="connsiteX4" fmla="*/ 0 w 4940733"/>
                <a:gd name="connsiteY4" fmla="*/ 948134 h 94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0733" h="948134">
                  <a:moveTo>
                    <a:pt x="0" y="948134"/>
                  </a:moveTo>
                  <a:lnTo>
                    <a:pt x="617596" y="0"/>
                  </a:lnTo>
                  <a:lnTo>
                    <a:pt x="4323137" y="0"/>
                  </a:lnTo>
                  <a:lnTo>
                    <a:pt x="4940733" y="948134"/>
                  </a:lnTo>
                  <a:lnTo>
                    <a:pt x="0" y="948134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D8C308D-9F7B-EC48-B3C7-8A9DC646BA39}"/>
                </a:ext>
              </a:extLst>
            </p:cNvPr>
            <p:cNvCxnSpPr/>
            <p:nvPr/>
          </p:nvCxnSpPr>
          <p:spPr>
            <a:xfrm flipH="1">
              <a:off x="1628665" y="3154146"/>
              <a:ext cx="3772" cy="695156"/>
            </a:xfrm>
            <a:prstGeom prst="line">
              <a:avLst/>
            </a:prstGeom>
            <a:ln w="1905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28795E-CC9B-194E-8CD7-D78216882C19}"/>
                </a:ext>
              </a:extLst>
            </p:cNvPr>
            <p:cNvCxnSpPr/>
            <p:nvPr/>
          </p:nvCxnSpPr>
          <p:spPr>
            <a:xfrm flipH="1">
              <a:off x="3685815" y="3154146"/>
              <a:ext cx="3772" cy="695156"/>
            </a:xfrm>
            <a:prstGeom prst="line">
              <a:avLst/>
            </a:prstGeom>
            <a:ln w="1905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7">
              <a:extLst>
                <a:ext uri="{FF2B5EF4-FFF2-40B4-BE49-F238E27FC236}">
                  <a16:creationId xmlns:a16="http://schemas.microsoft.com/office/drawing/2014/main" id="{DB8A2A49-3C7F-3640-9162-137F7C8C1FBC}"/>
                </a:ext>
              </a:extLst>
            </p:cNvPr>
            <p:cNvSpPr txBox="1"/>
            <p:nvPr/>
          </p:nvSpPr>
          <p:spPr>
            <a:xfrm>
              <a:off x="-309791" y="3365758"/>
              <a:ext cx="1848899" cy="38885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5"/>
                  </a:solidFill>
                  <a:latin typeface="Roboto Condensed"/>
                  <a:ea typeface="Roboto Condensed"/>
                  <a:cs typeface="Arial"/>
                </a:rPr>
                <a:t>DATA DRIVEN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Data </a:t>
              </a:r>
              <a:r>
                <a:rPr lang="nl-NL" sz="900" err="1">
                  <a:cs typeface="Arial"/>
                </a:rPr>
                <a:t>driven</a:t>
              </a:r>
              <a:r>
                <a:rPr lang="nl-NL" sz="900">
                  <a:cs typeface="Arial"/>
                </a:rPr>
                <a:t> </a:t>
              </a:r>
              <a:r>
                <a:rPr lang="nl-NL" sz="900" err="1">
                  <a:cs typeface="Arial"/>
                </a:rPr>
                <a:t>organizations</a:t>
              </a:r>
              <a:r>
                <a:rPr lang="nl-NL" sz="900">
                  <a:cs typeface="Arial"/>
                </a:rPr>
                <a:t> take </a:t>
              </a:r>
              <a:r>
                <a:rPr lang="nl-NL" sz="900" err="1">
                  <a:cs typeface="Arial"/>
                </a:rPr>
                <a:t>the</a:t>
              </a:r>
              <a:r>
                <a:rPr lang="nl-NL" sz="900">
                  <a:cs typeface="Arial"/>
                </a:rPr>
                <a:t> lead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in a </a:t>
              </a:r>
              <a:r>
                <a:rPr lang="nl-NL" sz="900" err="1">
                  <a:cs typeface="Arial"/>
                </a:rPr>
                <a:t>world</a:t>
              </a:r>
              <a:r>
                <a:rPr lang="nl-NL" sz="900">
                  <a:cs typeface="Arial"/>
                </a:rPr>
                <a:t> of intelligent </a:t>
              </a:r>
              <a:r>
                <a:rPr lang="nl-NL" sz="900" err="1">
                  <a:cs typeface="Arial"/>
                </a:rPr>
                <a:t>ecosystems</a:t>
              </a:r>
              <a:r>
                <a:rPr lang="nl-NL" sz="900">
                  <a:cs typeface="Arial"/>
                </a:rPr>
                <a:t>.</a:t>
              </a:r>
            </a:p>
          </p:txBody>
        </p:sp>
        <p:sp>
          <p:nvSpPr>
            <p:cNvPr id="42" name="TextBox 6">
              <a:extLst>
                <a:ext uri="{FF2B5EF4-FFF2-40B4-BE49-F238E27FC236}">
                  <a16:creationId xmlns:a16="http://schemas.microsoft.com/office/drawing/2014/main" id="{56252508-D633-B047-A3A2-DDB078E07F38}"/>
                </a:ext>
              </a:extLst>
            </p:cNvPr>
            <p:cNvSpPr txBox="1"/>
            <p:nvPr/>
          </p:nvSpPr>
          <p:spPr>
            <a:xfrm>
              <a:off x="1640634" y="3365758"/>
              <a:ext cx="2033447" cy="28886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BUSINESS PLATFORMS &amp; CLOUD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Building </a:t>
              </a:r>
              <a:r>
                <a:rPr lang="nl-NL" sz="900" err="1">
                  <a:cs typeface="Arial"/>
                </a:rPr>
                <a:t>blocks</a:t>
              </a:r>
              <a:r>
                <a:rPr lang="nl-NL" sz="900">
                  <a:cs typeface="Arial"/>
                </a:rPr>
                <a:t> of </a:t>
              </a:r>
              <a:r>
                <a:rPr lang="nl-NL" sz="900" err="1">
                  <a:cs typeface="Arial"/>
                </a:rPr>
                <a:t>the</a:t>
              </a:r>
              <a:r>
                <a:rPr lang="nl-NL" sz="900">
                  <a:cs typeface="Arial"/>
                </a:rPr>
                <a:t> </a:t>
              </a:r>
              <a:r>
                <a:rPr lang="nl-NL" sz="900" err="1">
                  <a:cs typeface="Arial"/>
                </a:rPr>
                <a:t>composable</a:t>
              </a:r>
              <a:r>
                <a:rPr lang="nl-NL" sz="900">
                  <a:cs typeface="Arial"/>
                </a:rPr>
                <a:t> </a:t>
              </a:r>
              <a:r>
                <a:rPr lang="nl-NL" sz="900" err="1">
                  <a:cs typeface="Arial"/>
                </a:rPr>
                <a:t>enterprise</a:t>
              </a:r>
              <a:endParaRPr lang="nl-NL" sz="900">
                <a:cs typeface="Arial"/>
              </a:endParaRPr>
            </a:p>
          </p:txBody>
        </p:sp>
        <p:sp>
          <p:nvSpPr>
            <p:cNvPr id="43" name="TextBox 9">
              <a:extLst>
                <a:ext uri="{FF2B5EF4-FFF2-40B4-BE49-F238E27FC236}">
                  <a16:creationId xmlns:a16="http://schemas.microsoft.com/office/drawing/2014/main" id="{EE7F3769-52EB-1C46-9B6E-687FCA7774ED}"/>
                </a:ext>
              </a:extLst>
            </p:cNvPr>
            <p:cNvSpPr txBox="1"/>
            <p:nvPr/>
          </p:nvSpPr>
          <p:spPr>
            <a:xfrm>
              <a:off x="3717660" y="3365758"/>
              <a:ext cx="1774413" cy="38885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CYBERSECURITY &amp; COMPLIANCE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Foundation of trust in a </a:t>
              </a:r>
            </a:p>
            <a:p>
              <a:pPr algn="ctr" defTabSz="914400">
                <a:defRPr/>
              </a:pPr>
              <a:r>
                <a:rPr lang="nl-NL" sz="900" err="1">
                  <a:cs typeface="Arial"/>
                </a:rPr>
                <a:t>hyperconnected</a:t>
              </a:r>
              <a:r>
                <a:rPr lang="nl-NL" sz="900">
                  <a:cs typeface="Arial"/>
                </a:rPr>
                <a:t> </a:t>
              </a:r>
              <a:r>
                <a:rPr lang="nl-NL" sz="900" err="1">
                  <a:cs typeface="Arial"/>
                </a:rPr>
                <a:t>world</a:t>
              </a:r>
              <a:r>
                <a:rPr lang="nl-NL" sz="900">
                  <a:cs typeface="Arial"/>
                </a:rPr>
                <a:t>.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85F4962-5004-C940-B51B-09D6DED28E80}"/>
                </a:ext>
              </a:extLst>
            </p:cNvPr>
            <p:cNvGrpSpPr/>
            <p:nvPr/>
          </p:nvGrpSpPr>
          <p:grpSpPr>
            <a:xfrm>
              <a:off x="991562" y="3071403"/>
              <a:ext cx="150470" cy="225482"/>
              <a:chOff x="3746311" y="4411923"/>
              <a:chExt cx="206780" cy="309864"/>
            </a:xfrm>
            <a:solidFill>
              <a:schemeClr val="bg1"/>
            </a:solidFill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602414E-15B1-2A43-A1BF-9856B4D29F76}"/>
                  </a:ext>
                </a:extLst>
              </p:cNvPr>
              <p:cNvSpPr/>
              <p:nvPr/>
            </p:nvSpPr>
            <p:spPr>
              <a:xfrm>
                <a:off x="3746311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7B1579-7862-014F-ACA0-46B599E84240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09" cy="206960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EB55759-C02F-9949-9A62-F7CAD42E9CC6}"/>
                </a:ext>
              </a:extLst>
            </p:cNvPr>
            <p:cNvGrpSpPr/>
            <p:nvPr/>
          </p:nvGrpSpPr>
          <p:grpSpPr>
            <a:xfrm>
              <a:off x="2582948" y="3071403"/>
              <a:ext cx="150470" cy="225482"/>
              <a:chOff x="3746317" y="4411923"/>
              <a:chExt cx="206780" cy="309864"/>
            </a:xfrm>
            <a:solidFill>
              <a:schemeClr val="bg1"/>
            </a:solidFill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2713A65-4590-5049-9A18-426407A067B9}"/>
                  </a:ext>
                </a:extLst>
              </p:cNvPr>
              <p:cNvSpPr/>
              <p:nvPr/>
            </p:nvSpPr>
            <p:spPr>
              <a:xfrm>
                <a:off x="3746317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2CC38FE-37B7-9A40-809E-64390C60F5E9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10" cy="206961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6805BC1-321F-614C-B8CF-997A8D2BE8B6}"/>
                </a:ext>
              </a:extLst>
            </p:cNvPr>
            <p:cNvGrpSpPr/>
            <p:nvPr/>
          </p:nvGrpSpPr>
          <p:grpSpPr>
            <a:xfrm>
              <a:off x="4247423" y="3071403"/>
              <a:ext cx="150470" cy="225482"/>
              <a:chOff x="3746317" y="4411923"/>
              <a:chExt cx="206780" cy="309864"/>
            </a:xfrm>
            <a:solidFill>
              <a:schemeClr val="bg1"/>
            </a:solidFill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1B09457-2D54-C549-B9D1-801B768FB644}"/>
                  </a:ext>
                </a:extLst>
              </p:cNvPr>
              <p:cNvSpPr/>
              <p:nvPr/>
            </p:nvSpPr>
            <p:spPr>
              <a:xfrm>
                <a:off x="3746317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C4AD790-548C-7048-A0E6-7E3AB3D5E505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10" cy="206961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EEDDFA5-918C-4F4E-9376-71DC3A4E04ED}"/>
                </a:ext>
              </a:extLst>
            </p:cNvPr>
            <p:cNvGrpSpPr/>
            <p:nvPr/>
          </p:nvGrpSpPr>
          <p:grpSpPr>
            <a:xfrm rot="10800000">
              <a:off x="2582948" y="2332640"/>
              <a:ext cx="150470" cy="225482"/>
              <a:chOff x="3746317" y="4411923"/>
              <a:chExt cx="206780" cy="309864"/>
            </a:xfrm>
            <a:solidFill>
              <a:schemeClr val="bg1"/>
            </a:solidFill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C6E0F7B-B028-D14D-B7C8-6BD5BBD317CF}"/>
                  </a:ext>
                </a:extLst>
              </p:cNvPr>
              <p:cNvSpPr/>
              <p:nvPr/>
            </p:nvSpPr>
            <p:spPr>
              <a:xfrm>
                <a:off x="3746317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ADD40DF-BF75-464E-A389-1603847A6514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10" cy="206961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sp>
          <p:nvSpPr>
            <p:cNvPr id="48" name="TextBox 10">
              <a:extLst>
                <a:ext uri="{FF2B5EF4-FFF2-40B4-BE49-F238E27FC236}">
                  <a16:creationId xmlns:a16="http://schemas.microsoft.com/office/drawing/2014/main" id="{EDCCB040-16B6-9B4B-AABC-B259CCD18CAC}"/>
                </a:ext>
              </a:extLst>
            </p:cNvPr>
            <p:cNvSpPr txBox="1"/>
            <p:nvPr/>
          </p:nvSpPr>
          <p:spPr>
            <a:xfrm>
              <a:off x="1773686" y="1464363"/>
              <a:ext cx="1768277" cy="188874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2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AHEAD OF CHANGE</a:t>
              </a:r>
              <a:endParaRPr lang="en-US" sz="1100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A4A50CF4-2365-A141-91F0-50691155264F}"/>
                </a:ext>
              </a:extLst>
            </p:cNvPr>
            <p:cNvSpPr txBox="1"/>
            <p:nvPr/>
          </p:nvSpPr>
          <p:spPr>
            <a:xfrm>
              <a:off x="850887" y="2655499"/>
              <a:ext cx="3671283" cy="28886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HIGH PERFORMANCE TEAMS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Co-</a:t>
              </a:r>
              <a:r>
                <a:rPr lang="nl-NL" sz="900" err="1">
                  <a:cs typeface="Arial"/>
                </a:rPr>
                <a:t>creation</a:t>
              </a:r>
              <a:r>
                <a:rPr lang="nl-NL" sz="900">
                  <a:cs typeface="Arial"/>
                </a:rPr>
                <a:t> </a:t>
              </a:r>
              <a:r>
                <a:rPr lang="nl-NL" sz="900" err="1">
                  <a:cs typeface="Arial"/>
                </a:rPr>
                <a:t>and</a:t>
              </a:r>
              <a:r>
                <a:rPr lang="nl-NL" sz="900">
                  <a:cs typeface="Arial"/>
                </a:rPr>
                <a:t> talent </a:t>
              </a:r>
              <a:r>
                <a:rPr lang="nl-NL" sz="900" err="1">
                  <a:cs typeface="Arial"/>
                </a:rPr>
                <a:t>acceleration</a:t>
              </a:r>
              <a:r>
                <a:rPr lang="nl-NL" sz="900">
                  <a:cs typeface="Arial"/>
                </a:rPr>
                <a:t> in </a:t>
              </a:r>
              <a:r>
                <a:rPr lang="nl-NL" sz="900" err="1">
                  <a:cs typeface="Arial"/>
                </a:rPr>
                <a:t>multidisciplinary</a:t>
              </a:r>
              <a:r>
                <a:rPr lang="nl-NL" sz="900">
                  <a:cs typeface="Arial"/>
                </a:rPr>
                <a:t> teams.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7611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k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2391E0BB-9DEE-4146-BD61-20696A3E6BD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1909332"/>
            <a:ext cx="11028363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F9375-CB2D-5540-AF06-70030D11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A533F23A-230B-2C43-8A2C-E462772B6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DAC11AA5-6AB1-8442-9829-FED05CC827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042328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(2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2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(2-kolomsindeling)]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887017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(3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3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(3-kolomsindeling)]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4252829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(4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4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(4-kolomsindeling)]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498611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E15A2091-14C2-EF4A-ABE4-72235AE86F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66546" y="1909332"/>
            <a:ext cx="5359300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65B64-C137-A442-A2B6-2D3F43D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A0517D36-3DD0-0C4B-BBD2-AA3EAD1EC7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1" y="1909332"/>
            <a:ext cx="5359300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14792B8-52C3-9F4E-8B80-F56BFF6ED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A7C20D-8492-2E44-A0B9-0D47DB4E95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24692071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3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E15A2091-14C2-EF4A-ABE4-72235AE86F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48283" y="1909332"/>
            <a:ext cx="3238499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A0517D36-3DD0-0C4B-BBD2-AA3EAD1EC7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1" y="1909332"/>
            <a:ext cx="3238499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EC2466B0-8E90-A34E-B065-FBBCD1933EE1}"/>
              </a:ext>
            </a:extLst>
          </p:cNvPr>
          <p:cNvSpPr>
            <a:spLocks noGrp="1"/>
          </p:cNvSpPr>
          <p:nvPr>
            <p:ph sz="quarter" idx="1007" hasCustomPrompt="1"/>
          </p:nvPr>
        </p:nvSpPr>
        <p:spPr>
          <a:xfrm>
            <a:off x="4447992" y="1909332"/>
            <a:ext cx="3238499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65B64-C137-A442-A2B6-2D3F43D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14792B8-52C3-9F4E-8B80-F56BFF6ED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A7C20D-8492-2E44-A0B9-0D47DB4E95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1956379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sdia_Tekst o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9822B3-EE03-2E43-ACEB-03B1A554BE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423647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[</a:t>
            </a:r>
            <a:r>
              <a:rPr lang="en-US" dirty="0" err="1"/>
              <a:t>Klik</a:t>
            </a:r>
            <a:r>
              <a:rPr lang="en-US" dirty="0"/>
              <a:t> op het pictogram om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in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voegen</a:t>
            </a:r>
            <a:r>
              <a:rPr lang="en-US" dirty="0"/>
              <a:t>.]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8CAF0A-2D2C-0D48-B59E-38E059F0C01A}"/>
              </a:ext>
            </a:extLst>
          </p:cNvPr>
          <p:cNvSpPr/>
          <p:nvPr userDrawn="1"/>
        </p:nvSpPr>
        <p:spPr>
          <a:xfrm>
            <a:off x="-1" y="4221480"/>
            <a:ext cx="12192001" cy="263652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4 niveaus: (Titel, titel vet, subtitel en datum (JU-Free)">
            <a:extLst>
              <a:ext uri="{FF2B5EF4-FFF2-40B4-BE49-F238E27FC236}">
                <a16:creationId xmlns:a16="http://schemas.microsoft.com/office/drawing/2014/main" id="{1D2AA6A5-5605-4C44-8074-D1C412AAE2AD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 bwMode="gray">
          <a:xfrm>
            <a:off x="821690" y="4596289"/>
            <a:ext cx="10714990" cy="135421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lang="en-GB" sz="4400" b="0" i="0" cap="all" baseline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 cap="all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buNone/>
              <a:defRPr sz="2400" b="0">
                <a:solidFill>
                  <a:schemeClr val="accent5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defRPr sz="1300"/>
            </a:lvl5pPr>
            <a:lvl6pPr marL="0">
              <a:lnSpc>
                <a:spcPct val="100000"/>
              </a:lnSpc>
              <a:defRPr sz="1300"/>
            </a:lvl6pPr>
            <a:lvl7pPr marL="0">
              <a:lnSpc>
                <a:spcPct val="100000"/>
              </a:lnSpc>
              <a:defRPr sz="1300"/>
            </a:lvl7pPr>
            <a:lvl8pPr marL="0">
              <a:lnSpc>
                <a:spcPct val="100000"/>
              </a:lnSpc>
              <a:defRPr sz="1300"/>
            </a:lvl8pPr>
            <a:lvl9pPr marL="0">
              <a:lnSpc>
                <a:spcPct val="100000"/>
              </a:lnSpc>
              <a:defRPr sz="1300"/>
            </a:lvl9pPr>
          </a:lstStyle>
          <a:p>
            <a:r>
              <a:rPr lang="en-GB" dirty="0">
                <a:effectLst/>
                <a:latin typeface="Roboto Condensed Light" panose="02000000000000000000" pitchFamily="2" charset="0"/>
              </a:rPr>
              <a:t>EEN LANGE TITEL DIE MAXIMAAL OVER </a:t>
            </a:r>
          </a:p>
          <a:p>
            <a:r>
              <a:rPr lang="en-GB" b="1" dirty="0">
                <a:effectLst/>
                <a:latin typeface="Roboto Condensed" panose="02000000000000000000" pitchFamily="2" charset="0"/>
              </a:rPr>
              <a:t>TWEE REGELS LOOPT</a:t>
            </a:r>
            <a:endParaRPr lang="en-GB" dirty="0">
              <a:effectLst/>
              <a:latin typeface="Roboto Condensed Light" panose="02000000000000000000" pitchFamily="2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BD7E4F2-0617-1047-B8E3-AA7EAD43F76C}"/>
              </a:ext>
            </a:extLst>
          </p:cNvPr>
          <p:cNvSpPr>
            <a:spLocks noGrp="1"/>
          </p:cNvSpPr>
          <p:nvPr>
            <p:ph type="body" sz="quarter" idx="1008" hasCustomPrompt="1"/>
          </p:nvPr>
        </p:nvSpPr>
        <p:spPr>
          <a:xfrm>
            <a:off x="821690" y="6027153"/>
            <a:ext cx="3406775" cy="387927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US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47D54E0-66AA-424C-AC5B-C9080E2192A0}"/>
              </a:ext>
            </a:extLst>
          </p:cNvPr>
          <p:cNvSpPr>
            <a:spLocks noGrp="1"/>
          </p:cNvSpPr>
          <p:nvPr>
            <p:ph type="body" sz="quarter" idx="1009" hasCustomPrompt="1"/>
          </p:nvPr>
        </p:nvSpPr>
        <p:spPr>
          <a:xfrm>
            <a:off x="8129905" y="6137911"/>
            <a:ext cx="3406775" cy="279400"/>
          </a:xfrm>
        </p:spPr>
        <p:txBody>
          <a:bodyPr/>
          <a:lstStyle>
            <a:lvl1pPr marL="0" indent="0" algn="r">
              <a:buFontTx/>
              <a:buNone/>
              <a:defRPr sz="1400"/>
            </a:lvl1pPr>
          </a:lstStyle>
          <a:p>
            <a:pPr lvl="0"/>
            <a:r>
              <a:rPr lang="en-GB"/>
              <a:t>Extra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768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4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E15A2091-14C2-EF4A-ABE4-72235AE86F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02409" y="1909332"/>
            <a:ext cx="24826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A0517D36-3DD0-0C4B-BBD2-AA3EAD1EC7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1" y="1909332"/>
            <a:ext cx="24959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EC2466B0-8E90-A34E-B065-FBBCD1933EE1}"/>
              </a:ext>
            </a:extLst>
          </p:cNvPr>
          <p:cNvSpPr>
            <a:spLocks noGrp="1"/>
          </p:cNvSpPr>
          <p:nvPr>
            <p:ph sz="quarter" idx="1007" hasCustomPrompt="1"/>
          </p:nvPr>
        </p:nvSpPr>
        <p:spPr>
          <a:xfrm>
            <a:off x="3431705" y="1909332"/>
            <a:ext cx="24826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65B64-C137-A442-A2B6-2D3F43D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14792B8-52C3-9F4E-8B80-F56BFF6ED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A7C20D-8492-2E44-A0B9-0D47DB4E95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677F75FE-DED2-1941-BC42-927CD50DA9A1}"/>
              </a:ext>
            </a:extLst>
          </p:cNvPr>
          <p:cNvSpPr>
            <a:spLocks noGrp="1"/>
          </p:cNvSpPr>
          <p:nvPr>
            <p:ph sz="quarter" idx="1008" hasCustomPrompt="1"/>
          </p:nvPr>
        </p:nvSpPr>
        <p:spPr>
          <a:xfrm>
            <a:off x="8973112" y="1909332"/>
            <a:ext cx="24826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5314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rechts)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B3D4674-DFE9-7E47-B683-74C395ED17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6086C1A-645E-C94B-8F4B-0CAF8FB1B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568858"/>
            <a:ext cx="5159968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7FECC-6F22-D644-9BBD-26A0D61B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ABA79496-005A-2B40-A7FB-81D80E7D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5159968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 (50%)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D770A0AC-705F-2842-9598-F0BD283A57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5159968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</p:spTree>
    <p:extLst>
      <p:ext uri="{BB962C8B-B14F-4D97-AF65-F5344CB8AC3E}">
        <p14:creationId xmlns:p14="http://schemas.microsoft.com/office/powerpoint/2010/main" val="1490524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rech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6086C1A-645E-C94B-8F4B-0CAF8FB1B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568858"/>
            <a:ext cx="58680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7FECC-6F22-D644-9BBD-26A0D61B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ABA79496-005A-2B40-A7FB-81D80E7DBF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5868000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D770A0AC-705F-2842-9598-F0BD283A57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5867700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B16E6472-28B5-EC44-80F4-DE4A002916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9598" y="0"/>
            <a:ext cx="5342401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30862752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rechts) 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D0933-6ECB-9241-A167-C0FEB000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589E429-ABE3-1348-AE9F-8880AC8F43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2362"/>
            <a:ext cx="811229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BA078780-1BCC-0D41-89B2-135D53E811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112296" cy="511175"/>
          </a:xfrm>
        </p:spPr>
        <p:txBody>
          <a:bodyPr/>
          <a:lstStyle/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 (25%)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81BE17C0-074A-1141-B26A-24E7C87E1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883124"/>
            <a:ext cx="8112296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2A959DF-0FC3-174D-94C3-F04A0C69D6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46052" y="0"/>
            <a:ext cx="314594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37159061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links)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B6344-AB10-EA4F-8BAD-179833B4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F59E70AF-F4A9-9F49-8F7F-120AB3A5341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4514" y="-11932"/>
            <a:ext cx="6096000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D0758C7-AAEB-2048-9412-97B839D1D3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56" y="1568858"/>
            <a:ext cx="5159968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A55149E7-257F-2C49-8602-07807C90A8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0056" y="2061223"/>
            <a:ext cx="5159968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16" name="Titel 3">
            <a:extLst>
              <a:ext uri="{FF2B5EF4-FFF2-40B4-BE49-F238E27FC236}">
                <a16:creationId xmlns:a16="http://schemas.microsoft.com/office/drawing/2014/main" id="{0E79DC47-0CCF-4048-8E25-C120522A2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9756" y="592225"/>
            <a:ext cx="5159968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links (50%)</a:t>
            </a: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20448278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link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84D8A2-D566-454D-BB23-5A1883A4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5C8F0050-FC3B-6C49-A23E-5093D473081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5342401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9429D67-18A8-944A-BA05-3E0DF21AAF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4511" y="1568858"/>
            <a:ext cx="5795213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432DCCB2-7778-BF4B-8B27-C1DC665021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64811" y="2061223"/>
            <a:ext cx="5794913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F9F7FF18-B5EF-0C40-AB3E-01BDEFFA24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4511" y="592225"/>
            <a:ext cx="5795213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links</a:t>
            </a: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13043722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links) 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C9235-069E-5E47-BDC8-7E1992CC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B52D292-0889-934E-95F6-1DB85CDA53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314594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22AE3DF-2702-0F4B-B0F0-41CA489610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19602" y="1042362"/>
            <a:ext cx="8139821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4" name="Titel 3">
            <a:extLst>
              <a:ext uri="{FF2B5EF4-FFF2-40B4-BE49-F238E27FC236}">
                <a16:creationId xmlns:a16="http://schemas.microsoft.com/office/drawing/2014/main" id="{4EF081F9-321F-F545-A76F-19DD038FA0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903" y="592225"/>
            <a:ext cx="8139520" cy="511175"/>
          </a:xfrm>
        </p:spPr>
        <p:txBody>
          <a:bodyPr/>
          <a:lstStyle/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 (25%)</a:t>
            </a:r>
            <a:endParaRPr lang="nl-NL" sz="3600"/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7BED8CBB-8E42-014C-B561-CA46D0965F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19902" y="1883124"/>
            <a:ext cx="8139821" cy="3932514"/>
          </a:xfrm>
        </p:spPr>
        <p:txBody>
          <a:bodyPr/>
          <a:lstStyle>
            <a:lvl1pPr marL="342000" indent="-342000">
              <a:defRPr/>
            </a:lvl1pPr>
          </a:lstStyle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</p:spTree>
    <p:extLst>
      <p:ext uri="{BB962C8B-B14F-4D97-AF65-F5344CB8AC3E}">
        <p14:creationId xmlns:p14="http://schemas.microsoft.com/office/powerpoint/2010/main" val="3322797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iconen (rech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6">
            <a:extLst>
              <a:ext uri="{FF2B5EF4-FFF2-40B4-BE49-F238E27FC236}">
                <a16:creationId xmlns:a16="http://schemas.microsoft.com/office/drawing/2014/main" id="{9C194B32-A882-3F49-B252-A6533D6C6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1" r="675" b="1701"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E5951-B586-4940-822F-D14F95F6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AA57DF8D-B48F-DA4F-8677-7898837BC5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01407" y="969531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D03F0241-CBBA-F749-9A48-652DB238BBC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0928" y="687343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662E4B4B-8AC5-9A4F-865D-1A32D7BC5F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98880" y="2451599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9" name="Picture Placeholder 22">
            <a:extLst>
              <a:ext uri="{FF2B5EF4-FFF2-40B4-BE49-F238E27FC236}">
                <a16:creationId xmlns:a16="http://schemas.microsoft.com/office/drawing/2014/main" id="{D6D7C9AA-A528-094F-8146-86DAD6D86C6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68401" y="2169411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3B36DE71-60C4-BC40-BBE6-5517CDB3CA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98880" y="3909830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C14C1158-5CEF-5648-9208-07EA28C9E1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68401" y="3627642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B67B2F40-95AF-C541-9C27-225D37D1C6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8880" y="5368061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37" name="Picture Placeholder 22">
            <a:extLst>
              <a:ext uri="{FF2B5EF4-FFF2-40B4-BE49-F238E27FC236}">
                <a16:creationId xmlns:a16="http://schemas.microsoft.com/office/drawing/2014/main" id="{9429FA86-8E67-054F-AC76-DEEF22AB94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68401" y="5085873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CA7EC0DA-2125-554D-A37C-6A31FBA2AE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700" y="1568858"/>
            <a:ext cx="4313883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39" name="Titel 3">
            <a:extLst>
              <a:ext uri="{FF2B5EF4-FFF2-40B4-BE49-F238E27FC236}">
                <a16:creationId xmlns:a16="http://schemas.microsoft.com/office/drawing/2014/main" id="{E0C3F110-EDA1-3E4D-A157-9B00DEB26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313883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iconen rechts</a:t>
            </a:r>
            <a:endParaRPr lang="nl-NL" sz="3600"/>
          </a:p>
        </p:txBody>
      </p:sp>
      <p:sp>
        <p:nvSpPr>
          <p:cNvPr id="40" name="Tijdelijke aanduiding voor tekst 2">
            <a:extLst>
              <a:ext uri="{FF2B5EF4-FFF2-40B4-BE49-F238E27FC236}">
                <a16:creationId xmlns:a16="http://schemas.microsoft.com/office/drawing/2014/main" id="{498E05D6-75BD-FD42-8DF3-757C5E266A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4313583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</p:spTree>
    <p:extLst>
      <p:ext uri="{BB962C8B-B14F-4D97-AF65-F5344CB8AC3E}">
        <p14:creationId xmlns:p14="http://schemas.microsoft.com/office/powerpoint/2010/main" val="4186843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4 ic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D6C86-2070-184B-B9C5-219F4A67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6" name="Titel 4">
            <a:extLst>
              <a:ext uri="{FF2B5EF4-FFF2-40B4-BE49-F238E27FC236}">
                <a16:creationId xmlns:a16="http://schemas.microsoft.com/office/drawing/2014/main" id="{79A471C1-7CB1-B444-82EA-4AE7194F47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Tekst pagina met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vier iconen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C1223F-4C9E-DB49-836D-1BC3C000F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1102762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9" name="Picture Placeholder 22">
            <a:extLst>
              <a:ext uri="{FF2B5EF4-FFF2-40B4-BE49-F238E27FC236}">
                <a16:creationId xmlns:a16="http://schemas.microsoft.com/office/drawing/2014/main" id="{9C9711FF-425E-014F-BE31-D89979A0AA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2460" y="1982666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CD61680F-D501-124B-A069-D0B696D1784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52460" y="3988185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1" name="Picture Placeholder 22">
            <a:extLst>
              <a:ext uri="{FF2B5EF4-FFF2-40B4-BE49-F238E27FC236}">
                <a16:creationId xmlns:a16="http://schemas.microsoft.com/office/drawing/2014/main" id="{78991FFB-B1AC-BF41-8944-99125DAF4F0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29124" y="1982665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2" name="Picture Placeholder 22">
            <a:extLst>
              <a:ext uri="{FF2B5EF4-FFF2-40B4-BE49-F238E27FC236}">
                <a16:creationId xmlns:a16="http://schemas.microsoft.com/office/drawing/2014/main" id="{0E92081E-95FF-5B4D-89FE-9720802B079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829124" y="3988184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34BEE67B-353E-EE4A-9A47-07ABF81FA9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1584" y="1983929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1648339-F0EE-584E-A29B-32AB669474C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51584" y="3989448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8E6E0517-C22D-484C-AC39-DA8F9EED95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33284" y="1983929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47F8043F-44C7-F14A-B3CB-E9F5590A75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33284" y="3989448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8793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s met ic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EC2CB-8DE7-1E46-93E1-2F2D6F55B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EE6C07B0-DE24-7B4B-BCEF-C0A1FD45B5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Tekst 2 </a:t>
            </a:r>
            <a:r>
              <a:rPr lang="nl-NL" sz="360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koloms</a:t>
            </a:r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en iconen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D9FE881-007B-F641-A6F7-FD52A32D92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1102762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8482DCF2-41E6-3B46-9B27-0FBB2DCF99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440" y="1875118"/>
            <a:ext cx="331470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7B7F6813-F0C6-614A-AE38-0C2245B26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66546" y="1875119"/>
            <a:ext cx="3314700" cy="611978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1" name="Picture Placeholder 22">
            <a:extLst>
              <a:ext uri="{FF2B5EF4-FFF2-40B4-BE49-F238E27FC236}">
                <a16:creationId xmlns:a16="http://schemas.microsoft.com/office/drawing/2014/main" id="{FA20A92E-4EC1-F14F-A632-912663BDD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0824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2" name="Picture Placeholder 22">
            <a:extLst>
              <a:ext uri="{FF2B5EF4-FFF2-40B4-BE49-F238E27FC236}">
                <a16:creationId xmlns:a16="http://schemas.microsoft.com/office/drawing/2014/main" id="{6E1BF540-4FCF-2648-9EEA-5517B6D37D5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22859" y="1686646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CFEC4B0-E459-A84B-955D-1DB2748978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000" y="2998273"/>
            <a:ext cx="5346000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F893300C-9CC4-D34E-B85A-462B2D06AB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66624" y="2998273"/>
            <a:ext cx="5346000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430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3">
            <a:extLst>
              <a:ext uri="{FF2B5EF4-FFF2-40B4-BE49-F238E27FC236}">
                <a16:creationId xmlns:a16="http://schemas.microsoft.com/office/drawing/2014/main" id="{7148D647-53F7-A345-83C1-77BD1FC1E2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074" t="1916" r="4800" b="1394"/>
          <a:stretch/>
        </p:blipFill>
        <p:spPr>
          <a:xfrm>
            <a:off x="5114924" y="0"/>
            <a:ext cx="70770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3CABD1-199F-E348-A55B-05554E8B4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115852" cy="1143000"/>
          </a:xfrm>
        </p:spPr>
        <p:txBody>
          <a:bodyPr/>
          <a:lstStyle>
            <a:lvl1pPr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GB" dirty="0"/>
              <a:t>[</a:t>
            </a:r>
            <a:r>
              <a:rPr lang="en-GB" dirty="0" err="1"/>
              <a:t>Inhoud</a:t>
            </a:r>
            <a:r>
              <a:rPr lang="en-GB" dirty="0"/>
              <a:t>]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E0F96-C950-C141-82CD-A0C00812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E88FA720-C712-7C44-A27E-53DFDED26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911969"/>
            <a:ext cx="4115852" cy="4296124"/>
          </a:xfrm>
        </p:spPr>
        <p:txBody>
          <a:bodyPr/>
          <a:lstStyle>
            <a:lvl1pPr marL="342000" indent="-342000">
              <a:buFont typeface="Courier New" panose="02070309020205020404" pitchFamily="49" charset="0"/>
              <a:buChar char="o"/>
              <a:defRPr sz="2100"/>
            </a:lvl1pPr>
          </a:lstStyle>
          <a:p>
            <a:pPr>
              <a:buClr>
                <a:schemeClr val="accent5"/>
              </a:buClr>
            </a:pPr>
            <a:r>
              <a:rPr lang="nl-NL"/>
              <a:t>Punt 1</a:t>
            </a:r>
          </a:p>
          <a:p>
            <a:pPr>
              <a:buClr>
                <a:schemeClr val="accent5"/>
              </a:buClr>
            </a:pPr>
            <a:r>
              <a:rPr lang="nl-NL"/>
              <a:t>Punt 2</a:t>
            </a:r>
          </a:p>
          <a:p>
            <a:pPr>
              <a:buClr>
                <a:schemeClr val="accent5"/>
              </a:buClr>
            </a:pPr>
            <a:r>
              <a:rPr lang="nl-NL"/>
              <a:t>Punt 3</a:t>
            </a:r>
          </a:p>
          <a:p>
            <a:pPr>
              <a:buClr>
                <a:schemeClr val="accent5"/>
              </a:buClr>
            </a:pPr>
            <a:r>
              <a:rPr lang="nl-NL"/>
              <a:t>Punt 4</a:t>
            </a:r>
          </a:p>
          <a:p>
            <a:pPr>
              <a:buClr>
                <a:schemeClr val="accent5"/>
              </a:buClr>
            </a:pPr>
            <a:r>
              <a:rPr lang="nl-NL"/>
              <a:t>Punt 5</a:t>
            </a:r>
          </a:p>
          <a:p>
            <a:pPr>
              <a:buClr>
                <a:schemeClr val="accent5"/>
              </a:buClr>
            </a:pPr>
            <a:r>
              <a:rPr lang="nl-NL"/>
              <a:t>Punt 6</a:t>
            </a:r>
          </a:p>
          <a:p>
            <a:pPr>
              <a:buClr>
                <a:schemeClr val="accent5"/>
              </a:buClr>
            </a:pPr>
            <a:r>
              <a:rPr lang="nl-NL"/>
              <a:t>Punt 7</a:t>
            </a:r>
          </a:p>
          <a:p>
            <a:pPr>
              <a:buClr>
                <a:schemeClr val="accent5"/>
              </a:buClr>
            </a:pP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44774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3 koloms met ic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4">
            <a:extLst>
              <a:ext uri="{FF2B5EF4-FFF2-40B4-BE49-F238E27FC236}">
                <a16:creationId xmlns:a16="http://schemas.microsoft.com/office/drawing/2014/main" id="{464E64E9-7693-594B-BCC3-F41DE1445A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Tekst 3 </a:t>
            </a:r>
            <a:r>
              <a:rPr lang="nl-NL" sz="360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koloms</a:t>
            </a:r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en iconen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F8BE4-E695-9E4B-9BFB-8AAC8E62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9BD8C0B-2120-4640-AD8C-C99E36260E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1102762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0395D924-953E-DD43-BAA1-54578B6B8F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440" y="1875118"/>
            <a:ext cx="215926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13" name="Picture Placeholder 22">
            <a:extLst>
              <a:ext uri="{FF2B5EF4-FFF2-40B4-BE49-F238E27FC236}">
                <a16:creationId xmlns:a16="http://schemas.microsoft.com/office/drawing/2014/main" id="{5959215C-EC2A-6A4A-87C1-204B18CC00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87623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C3D4ACD-3FE5-4747-9A01-70109BB4E4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000" y="2998273"/>
            <a:ext cx="3314699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6D50C2CC-7AAC-0E45-BB7F-EFE6C07FCC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1751" y="2998272"/>
            <a:ext cx="3314699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189ACA12-1746-CC44-AD68-94CE3CE891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86667" y="2998272"/>
            <a:ext cx="3314699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A001B3AA-F767-614C-B456-02EFBBF3D1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1751" y="1875118"/>
            <a:ext cx="215926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2" name="Picture Placeholder 22">
            <a:extLst>
              <a:ext uri="{FF2B5EF4-FFF2-40B4-BE49-F238E27FC236}">
                <a16:creationId xmlns:a16="http://schemas.microsoft.com/office/drawing/2014/main" id="{65834302-3DEA-1243-A500-AC55A036A40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11934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7BC9EDBA-BC3F-4940-BC4C-C8B840CF49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667" y="1875118"/>
            <a:ext cx="215926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C697A8D3-C4A1-5648-B7B5-5B98A19BB33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726850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3025876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pagina met éé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5C84-E4B4-9449-B1B3-2D94296A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31B7F0E2-EBDB-5242-885F-CA97BA81AF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909332"/>
            <a:ext cx="7392216" cy="3744000"/>
          </a:xfrm>
        </p:spPr>
        <p:txBody>
          <a:bodyPr/>
          <a:lstStyle/>
          <a:p>
            <a:pPr marL="0" indent="0">
              <a:buNone/>
            </a:pPr>
            <a:r>
              <a:rPr lang="nl-NL"/>
              <a:t>[Type je tekst hier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49A6D13-2869-124F-80BD-7346DC7A3C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60511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één object</a:t>
            </a:r>
            <a:endParaRPr lang="nl-NL" sz="360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310844-1790-D94E-BAEE-98ACFB3449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2" name="Picture Placeholder 22">
            <a:extLst>
              <a:ext uri="{FF2B5EF4-FFF2-40B4-BE49-F238E27FC236}">
                <a16:creationId xmlns:a16="http://schemas.microsoft.com/office/drawing/2014/main" id="{AC67C24D-12F0-B94F-90AB-2667350627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08894" y="2364262"/>
            <a:ext cx="2129476" cy="2129476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15713556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, grafiek,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6">
            <a:extLst>
              <a:ext uri="{FF2B5EF4-FFF2-40B4-BE49-F238E27FC236}">
                <a16:creationId xmlns:a16="http://schemas.microsoft.com/office/drawing/2014/main" id="{5A16BAB1-73B6-F249-90AB-4E9016EDF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1" r="675" b="1701"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5AF36C-DACC-3843-9626-116D741BD975}"/>
              </a:ext>
            </a:extLst>
          </p:cNvPr>
          <p:cNvSpPr/>
          <p:nvPr userDrawn="1"/>
        </p:nvSpPr>
        <p:spPr>
          <a:xfrm>
            <a:off x="5918500" y="698500"/>
            <a:ext cx="5892499" cy="54221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30350-6D73-FD4C-9FA9-E4B34634C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3" name="Tijdelijke aanduiding voor tekst 21">
            <a:extLst>
              <a:ext uri="{FF2B5EF4-FFF2-40B4-BE49-F238E27FC236}">
                <a16:creationId xmlns:a16="http://schemas.microsoft.com/office/drawing/2014/main" id="{922E11F0-D935-E043-917A-37B63A5BBE36}"/>
              </a:ext>
            </a:extLst>
          </p:cNvPr>
          <p:cNvSpPr>
            <a:spLocks noGrp="1"/>
          </p:cNvSpPr>
          <p:nvPr>
            <p:ph type="body" sz="quarter" idx="1006"/>
          </p:nvPr>
        </p:nvSpPr>
        <p:spPr>
          <a:xfrm>
            <a:off x="648000" y="2375065"/>
            <a:ext cx="4392000" cy="3619335"/>
          </a:xfrm>
        </p:spPr>
        <p:txBody>
          <a:bodyPr/>
          <a:lstStyle>
            <a:lvl1pPr marL="342000" indent="-342000">
              <a:defRPr sz="1400" b="0" i="0">
                <a:latin typeface="Roboto Light" panose="02000000000000000000" pitchFamily="2" charset="0"/>
                <a:ea typeface="Roboto Light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nl-NL" err="1"/>
              <a:t>Lorem</a:t>
            </a:r>
            <a:r>
              <a:rPr lang="nl-NL"/>
              <a:t> </a:t>
            </a:r>
            <a:r>
              <a:rPr lang="nl-NL" err="1"/>
              <a:t>ipsum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 </a:t>
            </a:r>
            <a:r>
              <a:rPr lang="nl-NL" err="1"/>
              <a:t>sit</a:t>
            </a:r>
            <a:r>
              <a:rPr lang="nl-NL"/>
              <a:t> </a:t>
            </a:r>
            <a:r>
              <a:rPr lang="nl-NL" err="1"/>
              <a:t>amet</a:t>
            </a:r>
            <a:r>
              <a:rPr lang="nl-NL"/>
              <a:t>, </a:t>
            </a:r>
            <a:r>
              <a:rPr lang="nl-NL" err="1"/>
              <a:t>consectetuer</a:t>
            </a:r>
            <a:r>
              <a:rPr lang="nl-NL"/>
              <a:t> </a:t>
            </a:r>
            <a:r>
              <a:rPr lang="nl-NL" err="1"/>
              <a:t>adipiscing</a:t>
            </a:r>
            <a:r>
              <a:rPr lang="nl-NL"/>
              <a:t> </a:t>
            </a:r>
            <a:r>
              <a:rPr lang="nl-NL" err="1"/>
              <a:t>elit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commodo </a:t>
            </a:r>
            <a:r>
              <a:rPr lang="nl-NL" err="1"/>
              <a:t>ligula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massa. Cum </a:t>
            </a:r>
            <a:r>
              <a:rPr lang="nl-NL" err="1"/>
              <a:t>sociis</a:t>
            </a:r>
            <a:r>
              <a:rPr lang="nl-NL"/>
              <a:t> </a:t>
            </a:r>
            <a:r>
              <a:rPr lang="nl-NL" err="1"/>
              <a:t>natoque</a:t>
            </a:r>
            <a:r>
              <a:rPr lang="nl-NL"/>
              <a:t> </a:t>
            </a:r>
            <a:r>
              <a:rPr lang="nl-NL" err="1"/>
              <a:t>penatibus</a:t>
            </a:r>
            <a:r>
              <a:rPr lang="nl-NL"/>
              <a:t> et </a:t>
            </a:r>
            <a:r>
              <a:rPr lang="nl-NL" err="1"/>
              <a:t>magnis</a:t>
            </a:r>
            <a:r>
              <a:rPr lang="nl-NL"/>
              <a:t> dis </a:t>
            </a:r>
            <a:r>
              <a:rPr lang="nl-NL" err="1"/>
              <a:t>parturient</a:t>
            </a:r>
            <a:r>
              <a:rPr lang="nl-NL"/>
              <a:t> </a:t>
            </a:r>
            <a:r>
              <a:rPr lang="nl-NL" err="1"/>
              <a:t>montes</a:t>
            </a:r>
            <a:r>
              <a:rPr lang="nl-NL"/>
              <a:t>, </a:t>
            </a:r>
            <a:r>
              <a:rPr lang="nl-NL" err="1"/>
              <a:t>nascetur</a:t>
            </a:r>
            <a:r>
              <a:rPr lang="nl-NL"/>
              <a:t> </a:t>
            </a:r>
            <a:r>
              <a:rPr lang="nl-NL" err="1"/>
              <a:t>ridiculus</a:t>
            </a:r>
            <a:r>
              <a:rPr lang="nl-NL"/>
              <a:t> mus. </a:t>
            </a:r>
            <a:r>
              <a:rPr lang="nl-NL" err="1"/>
              <a:t>Donec</a:t>
            </a:r>
            <a:r>
              <a:rPr lang="nl-NL"/>
              <a:t> </a:t>
            </a:r>
            <a:r>
              <a:rPr lang="nl-NL" err="1"/>
              <a:t>quam</a:t>
            </a:r>
            <a:r>
              <a:rPr lang="nl-NL"/>
              <a:t> </a:t>
            </a:r>
            <a:r>
              <a:rPr lang="nl-NL" err="1"/>
              <a:t>felis</a:t>
            </a:r>
            <a:r>
              <a:rPr lang="nl-NL"/>
              <a:t>, </a:t>
            </a:r>
            <a:r>
              <a:rPr lang="nl-NL" err="1"/>
              <a:t>ultricies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pellentesque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, </a:t>
            </a:r>
            <a:r>
              <a:rPr lang="nl-NL" err="1"/>
              <a:t>pretium</a:t>
            </a:r>
            <a:r>
              <a:rPr lang="nl-NL"/>
              <a:t> </a:t>
            </a:r>
            <a:r>
              <a:rPr lang="nl-NL" err="1"/>
              <a:t>quis</a:t>
            </a:r>
            <a:r>
              <a:rPr lang="nl-NL"/>
              <a:t>, </a:t>
            </a:r>
            <a:r>
              <a:rPr lang="nl-NL" err="1"/>
              <a:t>sem</a:t>
            </a:r>
            <a:r>
              <a:rPr lang="nl-NL"/>
              <a:t>. </a:t>
            </a:r>
            <a:r>
              <a:rPr lang="nl-NL" err="1"/>
              <a:t>Nulla</a:t>
            </a:r>
            <a:r>
              <a:rPr lang="nl-NL"/>
              <a:t> </a:t>
            </a:r>
            <a:r>
              <a:rPr lang="nl-NL" err="1"/>
              <a:t>consequat</a:t>
            </a:r>
            <a:r>
              <a:rPr lang="nl-NL"/>
              <a:t> massa </a:t>
            </a:r>
            <a:r>
              <a:rPr lang="nl-NL" err="1"/>
              <a:t>quis</a:t>
            </a:r>
            <a:r>
              <a:rPr lang="nl-NL"/>
              <a:t> </a:t>
            </a:r>
            <a:r>
              <a:rPr lang="nl-NL" err="1"/>
              <a:t>enim</a:t>
            </a:r>
            <a:r>
              <a:rPr lang="nl-NL"/>
              <a:t>. </a:t>
            </a:r>
            <a:r>
              <a:rPr lang="nl-NL" err="1"/>
              <a:t>Donec</a:t>
            </a:r>
            <a:r>
              <a:rPr lang="nl-NL"/>
              <a:t> pede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fringilla</a:t>
            </a:r>
            <a:r>
              <a:rPr lang="nl-NL"/>
              <a:t> vel, </a:t>
            </a:r>
            <a:r>
              <a:rPr lang="nl-NL" err="1"/>
              <a:t>aliquet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vulputate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, </a:t>
            </a:r>
            <a:r>
              <a:rPr lang="nl-NL" err="1"/>
              <a:t>arcu</a:t>
            </a:r>
            <a:r>
              <a:rPr lang="nl-NL"/>
              <a:t>. In </a:t>
            </a:r>
            <a:r>
              <a:rPr lang="nl-NL" err="1"/>
              <a:t>enim</a:t>
            </a:r>
            <a:r>
              <a:rPr lang="nl-NL"/>
              <a:t>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rhoncus</a:t>
            </a:r>
            <a:r>
              <a:rPr lang="nl-NL"/>
              <a:t> ut, </a:t>
            </a:r>
            <a:r>
              <a:rPr lang="nl-NL" err="1"/>
              <a:t>imperdiet</a:t>
            </a:r>
            <a:r>
              <a:rPr lang="nl-NL"/>
              <a:t> a, </a:t>
            </a:r>
            <a:r>
              <a:rPr lang="nl-NL" err="1"/>
              <a:t>venenatis</a:t>
            </a:r>
            <a:r>
              <a:rPr lang="nl-NL"/>
              <a:t> vitae, </a:t>
            </a:r>
            <a:r>
              <a:rPr lang="nl-NL" err="1"/>
              <a:t>justo</a:t>
            </a:r>
            <a:r>
              <a:rPr lang="nl-NL"/>
              <a:t>. </a:t>
            </a:r>
            <a:r>
              <a:rPr lang="nl-NL" err="1"/>
              <a:t>Nullam</a:t>
            </a:r>
            <a:r>
              <a:rPr lang="nl-NL"/>
              <a:t> dictum </a:t>
            </a:r>
            <a:r>
              <a:rPr lang="nl-NL" err="1"/>
              <a:t>felis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 pede </a:t>
            </a:r>
            <a:r>
              <a:rPr lang="nl-NL" err="1"/>
              <a:t>mollis</a:t>
            </a:r>
            <a:r>
              <a:rPr lang="nl-NL"/>
              <a:t> </a:t>
            </a:r>
            <a:r>
              <a:rPr lang="nl-NL" err="1"/>
              <a:t>pretium</a:t>
            </a:r>
            <a:r>
              <a:rPr lang="nl-NL"/>
              <a:t>. Integer </a:t>
            </a:r>
            <a:r>
              <a:rPr lang="nl-NL" err="1"/>
              <a:t>tincidunt</a:t>
            </a:r>
            <a:r>
              <a:rPr lang="nl-NL"/>
              <a:t>. 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93B45226-0F62-CA4B-8B8D-B626AEF0A4CC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>
          <a:xfrm>
            <a:off x="647700" y="1565294"/>
            <a:ext cx="43920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9" name="Chart Placeholder 17">
            <a:extLst>
              <a:ext uri="{FF2B5EF4-FFF2-40B4-BE49-F238E27FC236}">
                <a16:creationId xmlns:a16="http://schemas.microsoft.com/office/drawing/2014/main" id="{2255CE41-36FA-134B-88E5-2B659A8C3CC3}"/>
              </a:ext>
            </a:extLst>
          </p:cNvPr>
          <p:cNvSpPr>
            <a:spLocks noGrp="1"/>
          </p:cNvSpPr>
          <p:nvPr>
            <p:ph type="chart" sz="quarter" idx="1008" hasCustomPrompt="1"/>
          </p:nvPr>
        </p:nvSpPr>
        <p:spPr>
          <a:xfrm>
            <a:off x="6273500" y="901700"/>
            <a:ext cx="5270500" cy="50038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[Klik op het pictogram om een grafiek in te voegen]</a:t>
            </a:r>
          </a:p>
        </p:txBody>
      </p:sp>
      <p:sp>
        <p:nvSpPr>
          <p:cNvPr id="21" name="Titel 3">
            <a:extLst>
              <a:ext uri="{FF2B5EF4-FFF2-40B4-BE49-F238E27FC236}">
                <a16:creationId xmlns:a16="http://schemas.microsoft.com/office/drawing/2014/main" id="{F548B06A-1846-F441-AE2D-B2B42923C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313883" cy="976633"/>
          </a:xfrm>
        </p:spPr>
        <p:txBody>
          <a:bodyPr/>
          <a:lstStyle/>
          <a:p>
            <a:pPr lvl="0"/>
            <a:r>
              <a:rPr lang="nl-NL"/>
              <a:t>Tekst pagina </a:t>
            </a:r>
            <a:r>
              <a:rPr lang="nl-NL" b="1">
                <a:latin typeface="Roboto Condensed" panose="02000000000000000000" pitchFamily="2" charset="0"/>
                <a:ea typeface="Roboto Condensed" panose="02000000000000000000" pitchFamily="2" charset="0"/>
              </a:rPr>
              <a:t>Met één object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4986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, grafiek zond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6">
            <a:extLst>
              <a:ext uri="{FF2B5EF4-FFF2-40B4-BE49-F238E27FC236}">
                <a16:creationId xmlns:a16="http://schemas.microsoft.com/office/drawing/2014/main" id="{86E1ED0D-B9AC-FD49-ACDE-113145B6A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1" r="675" b="1701"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F61501-72CD-DB4F-B878-D163FA357166}"/>
              </a:ext>
            </a:extLst>
          </p:cNvPr>
          <p:cNvSpPr/>
          <p:nvPr userDrawn="1"/>
        </p:nvSpPr>
        <p:spPr>
          <a:xfrm>
            <a:off x="5918500" y="698500"/>
            <a:ext cx="5892499" cy="54221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hart Placeholder 17">
            <a:extLst>
              <a:ext uri="{FF2B5EF4-FFF2-40B4-BE49-F238E27FC236}">
                <a16:creationId xmlns:a16="http://schemas.microsoft.com/office/drawing/2014/main" id="{9B7F1C84-2BB2-7641-8425-915F48BC7022}"/>
              </a:ext>
            </a:extLst>
          </p:cNvPr>
          <p:cNvSpPr>
            <a:spLocks noGrp="1"/>
          </p:cNvSpPr>
          <p:nvPr>
            <p:ph type="chart" sz="quarter" idx="1008" hasCustomPrompt="1"/>
          </p:nvPr>
        </p:nvSpPr>
        <p:spPr>
          <a:xfrm>
            <a:off x="6229499" y="901700"/>
            <a:ext cx="5270500" cy="50038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 dirty="0"/>
              <a:t>[Klik op het pictogram om een grafiek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9A6BE-E335-FD40-AE87-E371F43FE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1" name="Tijdelijke aanduiding voor tekst 21">
            <a:extLst>
              <a:ext uri="{FF2B5EF4-FFF2-40B4-BE49-F238E27FC236}">
                <a16:creationId xmlns:a16="http://schemas.microsoft.com/office/drawing/2014/main" id="{29EE709F-C9CF-224A-AD2F-28441FD39486}"/>
              </a:ext>
            </a:extLst>
          </p:cNvPr>
          <p:cNvSpPr>
            <a:spLocks noGrp="1"/>
          </p:cNvSpPr>
          <p:nvPr>
            <p:ph type="body" sz="quarter" idx="1006"/>
          </p:nvPr>
        </p:nvSpPr>
        <p:spPr>
          <a:xfrm>
            <a:off x="648000" y="901701"/>
            <a:ext cx="4392000" cy="5092700"/>
          </a:xfrm>
        </p:spPr>
        <p:txBody>
          <a:bodyPr/>
          <a:lstStyle>
            <a:lvl1pPr marL="342000" indent="-342000">
              <a:defRPr sz="1400">
                <a:latin typeface="+mn-lt"/>
              </a:defRPr>
            </a:lvl1pPr>
          </a:lstStyle>
          <a:p>
            <a:pPr marL="0" indent="0">
              <a:buNone/>
            </a:pPr>
            <a:r>
              <a:rPr lang="nl-NL" err="1"/>
              <a:t>Lorem</a:t>
            </a:r>
            <a:r>
              <a:rPr lang="nl-NL"/>
              <a:t> </a:t>
            </a:r>
            <a:r>
              <a:rPr lang="nl-NL" err="1"/>
              <a:t>ipsum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 </a:t>
            </a:r>
            <a:r>
              <a:rPr lang="nl-NL" err="1"/>
              <a:t>sit</a:t>
            </a:r>
            <a:r>
              <a:rPr lang="nl-NL"/>
              <a:t> </a:t>
            </a:r>
            <a:r>
              <a:rPr lang="nl-NL" err="1"/>
              <a:t>amet</a:t>
            </a:r>
            <a:r>
              <a:rPr lang="nl-NL"/>
              <a:t>, </a:t>
            </a:r>
            <a:r>
              <a:rPr lang="nl-NL" err="1"/>
              <a:t>consectetuer</a:t>
            </a:r>
            <a:r>
              <a:rPr lang="nl-NL"/>
              <a:t> </a:t>
            </a:r>
            <a:r>
              <a:rPr lang="nl-NL" err="1"/>
              <a:t>adipiscing</a:t>
            </a:r>
            <a:r>
              <a:rPr lang="nl-NL"/>
              <a:t> </a:t>
            </a:r>
            <a:r>
              <a:rPr lang="nl-NL" err="1"/>
              <a:t>elit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commodo </a:t>
            </a:r>
            <a:r>
              <a:rPr lang="nl-NL" err="1"/>
              <a:t>ligula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massa. Cum </a:t>
            </a:r>
            <a:r>
              <a:rPr lang="nl-NL" err="1"/>
              <a:t>sociis</a:t>
            </a:r>
            <a:r>
              <a:rPr lang="nl-NL"/>
              <a:t> </a:t>
            </a:r>
            <a:r>
              <a:rPr lang="nl-NL" err="1"/>
              <a:t>natoque</a:t>
            </a:r>
            <a:r>
              <a:rPr lang="nl-NL"/>
              <a:t> </a:t>
            </a:r>
            <a:r>
              <a:rPr lang="nl-NL" err="1"/>
              <a:t>penatibus</a:t>
            </a:r>
            <a:r>
              <a:rPr lang="nl-NL"/>
              <a:t> et </a:t>
            </a:r>
            <a:r>
              <a:rPr lang="nl-NL" err="1"/>
              <a:t>magnis</a:t>
            </a:r>
            <a:r>
              <a:rPr lang="nl-NL"/>
              <a:t> dis </a:t>
            </a:r>
            <a:r>
              <a:rPr lang="nl-NL" err="1"/>
              <a:t>parturient</a:t>
            </a:r>
            <a:r>
              <a:rPr lang="nl-NL"/>
              <a:t> </a:t>
            </a:r>
            <a:r>
              <a:rPr lang="nl-NL" err="1"/>
              <a:t>montes</a:t>
            </a:r>
            <a:r>
              <a:rPr lang="nl-NL"/>
              <a:t>, </a:t>
            </a:r>
            <a:r>
              <a:rPr lang="nl-NL" err="1"/>
              <a:t>nascetur</a:t>
            </a:r>
            <a:r>
              <a:rPr lang="nl-NL"/>
              <a:t> </a:t>
            </a:r>
            <a:r>
              <a:rPr lang="nl-NL" err="1"/>
              <a:t>ridiculus</a:t>
            </a:r>
            <a:r>
              <a:rPr lang="nl-NL"/>
              <a:t> mus. </a:t>
            </a:r>
            <a:r>
              <a:rPr lang="nl-NL" err="1"/>
              <a:t>Donec</a:t>
            </a:r>
            <a:r>
              <a:rPr lang="nl-NL"/>
              <a:t> </a:t>
            </a:r>
            <a:r>
              <a:rPr lang="nl-NL" err="1"/>
              <a:t>quam</a:t>
            </a:r>
            <a:r>
              <a:rPr lang="nl-NL"/>
              <a:t> </a:t>
            </a:r>
            <a:r>
              <a:rPr lang="nl-NL" err="1"/>
              <a:t>felis</a:t>
            </a:r>
            <a:r>
              <a:rPr lang="nl-NL"/>
              <a:t>, </a:t>
            </a:r>
            <a:r>
              <a:rPr lang="nl-NL" err="1"/>
              <a:t>ultricies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pellentesque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, </a:t>
            </a:r>
            <a:r>
              <a:rPr lang="nl-NL" err="1"/>
              <a:t>pretium</a:t>
            </a:r>
            <a:r>
              <a:rPr lang="nl-NL"/>
              <a:t> </a:t>
            </a:r>
            <a:r>
              <a:rPr lang="nl-NL" err="1"/>
              <a:t>quis</a:t>
            </a:r>
            <a:r>
              <a:rPr lang="nl-NL"/>
              <a:t>, </a:t>
            </a:r>
            <a:r>
              <a:rPr lang="nl-NL" err="1"/>
              <a:t>sem</a:t>
            </a:r>
            <a:r>
              <a:rPr lang="nl-NL"/>
              <a:t>. </a:t>
            </a:r>
            <a:r>
              <a:rPr lang="nl-NL" err="1"/>
              <a:t>Nulla</a:t>
            </a:r>
            <a:r>
              <a:rPr lang="nl-NL"/>
              <a:t> </a:t>
            </a:r>
            <a:r>
              <a:rPr lang="nl-NL" err="1"/>
              <a:t>consequat</a:t>
            </a:r>
            <a:r>
              <a:rPr lang="nl-NL"/>
              <a:t> massa </a:t>
            </a:r>
            <a:r>
              <a:rPr lang="nl-NL" err="1"/>
              <a:t>quis</a:t>
            </a:r>
            <a:r>
              <a:rPr lang="nl-NL"/>
              <a:t> </a:t>
            </a:r>
            <a:r>
              <a:rPr lang="nl-NL" err="1"/>
              <a:t>enim</a:t>
            </a:r>
            <a:r>
              <a:rPr lang="nl-NL"/>
              <a:t>. </a:t>
            </a:r>
            <a:r>
              <a:rPr lang="nl-NL" err="1"/>
              <a:t>Donec</a:t>
            </a:r>
            <a:r>
              <a:rPr lang="nl-NL"/>
              <a:t> pede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fringilla</a:t>
            </a:r>
            <a:r>
              <a:rPr lang="nl-NL"/>
              <a:t> vel, </a:t>
            </a:r>
            <a:r>
              <a:rPr lang="nl-NL" err="1"/>
              <a:t>aliquet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vulputate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, </a:t>
            </a:r>
            <a:r>
              <a:rPr lang="nl-NL" err="1"/>
              <a:t>arcu</a:t>
            </a:r>
            <a:r>
              <a:rPr lang="nl-NL"/>
              <a:t>. In </a:t>
            </a:r>
            <a:r>
              <a:rPr lang="nl-NL" err="1"/>
              <a:t>enim</a:t>
            </a:r>
            <a:r>
              <a:rPr lang="nl-NL"/>
              <a:t>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rhoncus</a:t>
            </a:r>
            <a:r>
              <a:rPr lang="nl-NL"/>
              <a:t> ut, </a:t>
            </a:r>
            <a:r>
              <a:rPr lang="nl-NL" err="1"/>
              <a:t>imperdiet</a:t>
            </a:r>
            <a:r>
              <a:rPr lang="nl-NL"/>
              <a:t> a, </a:t>
            </a:r>
            <a:r>
              <a:rPr lang="nl-NL" err="1"/>
              <a:t>venenatis</a:t>
            </a:r>
            <a:r>
              <a:rPr lang="nl-NL"/>
              <a:t> vitae, </a:t>
            </a:r>
            <a:r>
              <a:rPr lang="nl-NL" err="1"/>
              <a:t>justo</a:t>
            </a:r>
            <a:r>
              <a:rPr lang="nl-NL"/>
              <a:t>. </a:t>
            </a:r>
            <a:r>
              <a:rPr lang="nl-NL" err="1"/>
              <a:t>Nullam</a:t>
            </a:r>
            <a:r>
              <a:rPr lang="nl-NL"/>
              <a:t> dictum </a:t>
            </a:r>
            <a:r>
              <a:rPr lang="nl-NL" err="1"/>
              <a:t>felis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 pede </a:t>
            </a:r>
            <a:r>
              <a:rPr lang="nl-NL" err="1"/>
              <a:t>mollis</a:t>
            </a:r>
            <a:r>
              <a:rPr lang="nl-NL"/>
              <a:t> </a:t>
            </a:r>
            <a:r>
              <a:rPr lang="nl-NL" err="1"/>
              <a:t>pretium</a:t>
            </a:r>
            <a:r>
              <a:rPr lang="nl-NL"/>
              <a:t>. Integer </a:t>
            </a:r>
            <a:r>
              <a:rPr lang="nl-NL" err="1"/>
              <a:t>tincidunt</a:t>
            </a:r>
            <a:r>
              <a:rPr lang="nl-NL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131191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, grafiek (kle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A1F528-2F32-6340-8AD5-20232FF60F76}"/>
              </a:ext>
            </a:extLst>
          </p:cNvPr>
          <p:cNvSpPr/>
          <p:nvPr userDrawn="1"/>
        </p:nvSpPr>
        <p:spPr>
          <a:xfrm>
            <a:off x="10452100" y="1512516"/>
            <a:ext cx="1739900" cy="45059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B0E4EA-C2FD-4B41-A2AC-696535DD6C4C}"/>
              </a:ext>
            </a:extLst>
          </p:cNvPr>
          <p:cNvSpPr/>
          <p:nvPr userDrawn="1"/>
        </p:nvSpPr>
        <p:spPr>
          <a:xfrm>
            <a:off x="7848600" y="1714500"/>
            <a:ext cx="4343400" cy="410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5C84-E4B4-9449-B1B3-2D94296A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31B7F0E2-EBDB-5242-885F-CA97BA81AF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909332"/>
            <a:ext cx="6298900" cy="3744000"/>
          </a:xfrm>
        </p:spPr>
        <p:txBody>
          <a:bodyPr/>
          <a:lstStyle>
            <a:lvl1pPr marL="342000" indent="-342000">
              <a:defRPr sz="1400">
                <a:latin typeface="+mn-lt"/>
              </a:defRPr>
            </a:lvl1pPr>
          </a:lstStyle>
          <a:p>
            <a:pPr marL="0" indent="0">
              <a:buNone/>
            </a:pPr>
            <a:r>
              <a:rPr lang="nl-NL"/>
              <a:t>[Type je tekst hier]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49A6D13-2869-124F-80BD-7346DC7A3C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60511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een grafiek</a:t>
            </a:r>
            <a:endParaRPr lang="nl-NL" sz="360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310844-1790-D94E-BAEE-98ACFB3449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8" name="Chart Placeholder 6">
            <a:extLst>
              <a:ext uri="{FF2B5EF4-FFF2-40B4-BE49-F238E27FC236}">
                <a16:creationId xmlns:a16="http://schemas.microsoft.com/office/drawing/2014/main" id="{74B185F8-0AED-DA4D-A9BB-CB412B218325}"/>
              </a:ext>
            </a:extLst>
          </p:cNvPr>
          <p:cNvSpPr>
            <a:spLocks noGrp="1"/>
          </p:cNvSpPr>
          <p:nvPr>
            <p:ph type="chart" sz="quarter" idx="1005" hasCustomPrompt="1"/>
          </p:nvPr>
        </p:nvSpPr>
        <p:spPr>
          <a:xfrm>
            <a:off x="8130381" y="1909332"/>
            <a:ext cx="3779838" cy="3744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[Klik op het pictogram om een grafiek in te voegen]</a:t>
            </a:r>
          </a:p>
        </p:txBody>
      </p:sp>
    </p:spTree>
    <p:extLst>
      <p:ext uri="{BB962C8B-B14F-4D97-AF65-F5344CB8AC3E}">
        <p14:creationId xmlns:p14="http://schemas.microsoft.com/office/powerpoint/2010/main" val="26906007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3 grafieken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 noSelect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4" name="Tijdelijke aanduiding voor tekst 3"/>
          <p:cNvSpPr>
            <a:spLocks noGrp="1" noSelect="1"/>
          </p:cNvSpPr>
          <p:nvPr>
            <p:ph type="body" sz="quarter" idx="18" hasCustomPrompt="1"/>
          </p:nvPr>
        </p:nvSpPr>
        <p:spPr bwMode="gray">
          <a:xfrm>
            <a:off x="8328516" y="4417620"/>
            <a:ext cx="2412000" cy="1588550"/>
          </a:xfrm>
        </p:spPr>
        <p:txBody>
          <a:bodyPr/>
          <a:lstStyle>
            <a:lvl1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1pPr>
            <a:lvl2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2pPr>
            <a:lvl3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3pPr>
            <a:lvl4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5pPr>
            <a:lvl6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6pPr>
            <a:lvl7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7pPr>
            <a:lvl8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8pPr>
            <a:lvl9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9pPr>
          </a:lstStyle>
          <a:p>
            <a:pPr lvl="0"/>
            <a:r>
              <a:rPr lang="nl-NL" noProof="1"/>
              <a:t>[Tekst (accent= Selecteer tekst, maak deze Roboto vet)]</a:t>
            </a:r>
            <a:endParaRPr lang="nl-NL"/>
          </a:p>
        </p:txBody>
      </p:sp>
      <p:sp>
        <p:nvSpPr>
          <p:cNvPr id="13" name="Tijdelijke aanduiding voor tekst 2"/>
          <p:cNvSpPr>
            <a:spLocks noGrp="1" noSelect="1"/>
          </p:cNvSpPr>
          <p:nvPr>
            <p:ph type="body" sz="quarter" idx="17" hasCustomPrompt="1"/>
          </p:nvPr>
        </p:nvSpPr>
        <p:spPr bwMode="gray">
          <a:xfrm>
            <a:off x="4764120" y="4417620"/>
            <a:ext cx="2412000" cy="1588550"/>
          </a:xfrm>
        </p:spPr>
        <p:txBody>
          <a:bodyPr/>
          <a:lstStyle>
            <a:lvl1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1pPr>
            <a:lvl2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2pPr>
            <a:lvl3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3pPr>
            <a:lvl4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5pPr>
            <a:lvl6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6pPr>
            <a:lvl7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7pPr>
            <a:lvl8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8pPr>
            <a:lvl9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9pPr>
          </a:lstStyle>
          <a:p>
            <a:pPr lvl="0"/>
            <a:r>
              <a:rPr lang="nl-NL" noProof="1"/>
              <a:t>[Tekst (accent= Selecteer tekst, maak deze Roboto vet)]</a:t>
            </a:r>
            <a:endParaRPr lang="nl-NL"/>
          </a:p>
        </p:txBody>
      </p:sp>
      <p:sp>
        <p:nvSpPr>
          <p:cNvPr id="12" name="Tijdelijke aanduiding voor tekst 1 (JU-Free)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643647" y="4417620"/>
            <a:ext cx="2412000" cy="1588550"/>
          </a:xfrm>
        </p:spPr>
        <p:txBody>
          <a:bodyPr/>
          <a:lstStyle>
            <a:lvl1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1pPr>
            <a:lvl2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2pPr>
            <a:lvl3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3pPr>
            <a:lvl4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5pPr>
            <a:lvl6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6pPr>
            <a:lvl7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7pPr>
            <a:lvl8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8pPr>
            <a:lvl9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9pPr>
          </a:lstStyle>
          <a:p>
            <a:pPr lvl="0"/>
            <a:r>
              <a:rPr lang="nl-NL" noProof="1"/>
              <a:t>[Tekst (accent= Selecteer tekst, maak deze Roboto vet)]</a:t>
            </a:r>
          </a:p>
          <a:p>
            <a:pPr lvl="0"/>
            <a:r>
              <a:rPr lang="nl-NL" noProof="1"/>
              <a:t>JU-LEVEL1= Standaard</a:t>
            </a:r>
          </a:p>
          <a:p>
            <a:pPr lvl="0"/>
            <a:endParaRPr lang="nl-NL"/>
          </a:p>
        </p:txBody>
      </p:sp>
      <p:sp>
        <p:nvSpPr>
          <p:cNvPr id="18" name="Ovaal 3"/>
          <p:cNvSpPr>
            <a:spLocks noSelect="1"/>
          </p:cNvSpPr>
          <p:nvPr userDrawn="1"/>
        </p:nvSpPr>
        <p:spPr bwMode="gray">
          <a:xfrm>
            <a:off x="8552780" y="2108782"/>
            <a:ext cx="1866081" cy="1866081"/>
          </a:xfrm>
          <a:prstGeom prst="ellipse">
            <a:avLst/>
          </a:prstGeom>
          <a:noFill/>
          <a:ln w="28575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2"/>
          <p:cNvSpPr>
            <a:spLocks noSelect="1"/>
          </p:cNvSpPr>
          <p:nvPr userDrawn="1"/>
        </p:nvSpPr>
        <p:spPr bwMode="gray">
          <a:xfrm>
            <a:off x="5010132" y="2108727"/>
            <a:ext cx="1866081" cy="1866081"/>
          </a:xfrm>
          <a:prstGeom prst="ellipse">
            <a:avLst/>
          </a:prstGeom>
          <a:noFill/>
          <a:ln w="28575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Ovaal 1"/>
          <p:cNvSpPr>
            <a:spLocks noSelect="1"/>
          </p:cNvSpPr>
          <p:nvPr userDrawn="1"/>
        </p:nvSpPr>
        <p:spPr bwMode="gray">
          <a:xfrm>
            <a:off x="1871278" y="2121739"/>
            <a:ext cx="1866081" cy="1866081"/>
          </a:xfrm>
          <a:prstGeom prst="ellipse">
            <a:avLst/>
          </a:prstGeom>
          <a:noFill/>
          <a:ln w="28575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grafiek 3"/>
          <p:cNvSpPr>
            <a:spLocks noGrp="1" noSelect="1"/>
          </p:cNvSpPr>
          <p:nvPr>
            <p:ph type="chart" sz="quarter" idx="16" hasCustomPrompt="1"/>
          </p:nvPr>
        </p:nvSpPr>
        <p:spPr bwMode="gray">
          <a:xfrm>
            <a:off x="8328248" y="1880449"/>
            <a:ext cx="2412268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[Grafiek]</a:t>
            </a:r>
          </a:p>
        </p:txBody>
      </p:sp>
      <p:sp>
        <p:nvSpPr>
          <p:cNvPr id="10" name="Tijdelijke aanduiding voor grafiek 2"/>
          <p:cNvSpPr>
            <a:spLocks noGrp="1" noSelect="1"/>
          </p:cNvSpPr>
          <p:nvPr>
            <p:ph type="chart" sz="quarter" idx="15" hasCustomPrompt="1"/>
          </p:nvPr>
        </p:nvSpPr>
        <p:spPr bwMode="gray">
          <a:xfrm>
            <a:off x="4763852" y="1880449"/>
            <a:ext cx="2412268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[Grafiek]</a:t>
            </a:r>
          </a:p>
        </p:txBody>
      </p:sp>
      <p:sp>
        <p:nvSpPr>
          <p:cNvPr id="6" name="Tijdelijke aanduiding voor grafiek 1"/>
          <p:cNvSpPr>
            <a:spLocks noGrp="1" noSelect="1"/>
          </p:cNvSpPr>
          <p:nvPr>
            <p:ph type="chart" sz="quarter" idx="14" hasCustomPrompt="1"/>
          </p:nvPr>
        </p:nvSpPr>
        <p:spPr bwMode="gray">
          <a:xfrm>
            <a:off x="1643379" y="1880449"/>
            <a:ext cx="2412268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[Grafiek]</a:t>
            </a:r>
          </a:p>
        </p:txBody>
      </p:sp>
      <p:sp>
        <p:nvSpPr>
          <p:cNvPr id="17" name="%3"/>
          <p:cNvSpPr>
            <a:spLocks noGrp="1" noSelect="1"/>
          </p:cNvSpPr>
          <p:nvPr>
            <p:ph type="body" sz="quarter" idx="21" hasCustomPrompt="1"/>
          </p:nvPr>
        </p:nvSpPr>
        <p:spPr bwMode="gray">
          <a:xfrm>
            <a:off x="8670286" y="2718000"/>
            <a:ext cx="1728192" cy="82809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0">
                <a:solidFill>
                  <a:schemeClr val="accent4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9pPr>
          </a:lstStyle>
          <a:p>
            <a:pPr lvl="0"/>
            <a:r>
              <a:rPr lang="nl-NL" noProof="1"/>
              <a:t>[%]</a:t>
            </a:r>
          </a:p>
        </p:txBody>
      </p:sp>
      <p:sp>
        <p:nvSpPr>
          <p:cNvPr id="16" name="%2"/>
          <p:cNvSpPr>
            <a:spLocks noGrp="1" noSelect="1"/>
          </p:cNvSpPr>
          <p:nvPr>
            <p:ph type="body" sz="quarter" idx="20" hasCustomPrompt="1"/>
          </p:nvPr>
        </p:nvSpPr>
        <p:spPr bwMode="gray">
          <a:xfrm>
            <a:off x="5105890" y="2718000"/>
            <a:ext cx="1728192" cy="82809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0">
                <a:solidFill>
                  <a:schemeClr val="accent4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9pPr>
          </a:lstStyle>
          <a:p>
            <a:pPr lvl="0"/>
            <a:r>
              <a:rPr lang="nl-NL" noProof="1"/>
              <a:t>[%]</a:t>
            </a:r>
          </a:p>
        </p:txBody>
      </p:sp>
      <p:sp>
        <p:nvSpPr>
          <p:cNvPr id="15" name="%1"/>
          <p:cNvSpPr>
            <a:spLocks noGrp="1" noSelect="1"/>
          </p:cNvSpPr>
          <p:nvPr>
            <p:ph type="body" sz="quarter" idx="19" hasCustomPrompt="1"/>
          </p:nvPr>
        </p:nvSpPr>
        <p:spPr bwMode="gray">
          <a:xfrm>
            <a:off x="1985417" y="2718000"/>
            <a:ext cx="1728192" cy="82809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0">
                <a:solidFill>
                  <a:schemeClr val="accent4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9pPr>
          </a:lstStyle>
          <a:p>
            <a:pPr lvl="0"/>
            <a:r>
              <a:rPr lang="nl-NL" noProof="1"/>
              <a:t>[%]</a:t>
            </a:r>
          </a:p>
        </p:txBody>
      </p:sp>
      <p:sp>
        <p:nvSpPr>
          <p:cNvPr id="2" name="Titel 1"/>
          <p:cNvSpPr>
            <a:spLocks noGrp="1" noSelect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E9332AC-2ECC-4206-A366-FA2543290FCD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4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4E6AD3E-5A18-4E3C-A9B3-BC57E0F3B7EA}"/>
              </a:ext>
            </a:extLst>
          </p:cNvPr>
          <p:cNvSpPr>
            <a:spLocks noGrp="1" noSelect="1"/>
          </p:cNvSpPr>
          <p:nvPr>
            <p:ph type="body" sz="quarter" idx="1005" hasCustomPrompt="1"/>
          </p:nvPr>
        </p:nvSpPr>
        <p:spPr>
          <a:xfrm>
            <a:off x="-2689583" y="4426527"/>
            <a:ext cx="2628898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Deze tekstvakken zijn ook opgemaakt in </a:t>
            </a:r>
            <a:r>
              <a:rPr lang="nl-NL" err="1"/>
              <a:t>Roboto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E967FE3F-E82E-2142-8498-58EBD0C3DAF0}"/>
              </a:ext>
            </a:extLst>
          </p:cNvPr>
          <p:cNvSpPr>
            <a:spLocks noGrp="1"/>
          </p:cNvSpPr>
          <p:nvPr>
            <p:ph type="body" sz="quarter" idx="1006" hasCustomPrompt="1"/>
          </p:nvPr>
        </p:nvSpPr>
        <p:spPr>
          <a:xfrm>
            <a:off x="647700" y="1031975"/>
            <a:ext cx="6375400" cy="457200"/>
          </a:xfrm>
        </p:spPr>
        <p:txBody>
          <a:bodyPr/>
          <a:lstStyle/>
          <a:p>
            <a:pPr lvl="3" indent="-342000"/>
            <a:r>
              <a:rPr lang="nl-NL" sz="2200" b="0">
                <a:solidFill>
                  <a:srgbClr val="F5822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28766192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2" name="Titel 1"/>
          <p:cNvSpPr>
            <a:spLocks noGrp="1" noSelect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A3E4A-6B56-4574-90D4-0BC852208371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4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76033EAB-0E2A-584B-AF77-A30826D71E26}"/>
              </a:ext>
            </a:extLst>
          </p:cNvPr>
          <p:cNvSpPr txBox="1">
            <a:spLocks/>
          </p:cNvSpPr>
          <p:nvPr userDrawn="1"/>
        </p:nvSpPr>
        <p:spPr>
          <a:xfrm>
            <a:off x="558958" y="992050"/>
            <a:ext cx="6742990" cy="378075"/>
          </a:xfrm>
          <a:prstGeom prst="rect">
            <a:avLst/>
          </a:prstGeom>
        </p:spPr>
        <p:txBody>
          <a:bodyPr/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indent="-342000"/>
            <a:endParaRPr lang="nl-NL" sz="2200" b="0">
              <a:solidFill>
                <a:srgbClr val="F5822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8BA6238-2457-3F4A-A3BA-107E2F8E19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/>
          <a:p>
            <a:pPr lvl="0"/>
            <a:r>
              <a:rPr lang="nl-NL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Titel</a:t>
            </a:r>
            <a:endParaRPr lang="nl-NL" b="1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0C21573-872B-3346-A63C-6AC6C192C2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slide - Blau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69C9E1-91A7-4141-953C-B438036DDA02}"/>
              </a:ext>
            </a:extLst>
          </p:cNvPr>
          <p:cNvSpPr/>
          <p:nvPr userDrawn="1"/>
        </p:nvSpPr>
        <p:spPr>
          <a:xfrm>
            <a:off x="0" y="6048375"/>
            <a:ext cx="1470025" cy="644525"/>
          </a:xfrm>
          <a:prstGeom prst="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jdelijke aanduiding voor dianummer 3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8BA6238-2457-3F4A-A3BA-107E2F8E19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Titel</a:t>
            </a:r>
            <a:endParaRPr lang="nl-NL" b="1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0C21573-872B-3346-A63C-6AC6C192C2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 noProof="0" dirty="0"/>
              <a:t>Ondertitel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A31450-E9E2-2643-B8FF-D1CD3E2AAE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00" y="2001950"/>
            <a:ext cx="8801099" cy="3814550"/>
          </a:xfrm>
        </p:spPr>
        <p:txBody>
          <a:bodyPr vert="horz" lIns="0" tIns="0" rIns="0" bIns="0" numCol="1" spcCol="360000" rtlCol="0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ABDCC4-732A-354C-AFE3-DC5AD4433C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15821"/>
            <a:ext cx="13716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692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1" descr="Afbeelding met circuit&#10;&#10;Automatisch gegenereerde beschrijving">
            <a:extLst>
              <a:ext uri="{FF2B5EF4-FFF2-40B4-BE49-F238E27FC236}">
                <a16:creationId xmlns:a16="http://schemas.microsoft.com/office/drawing/2014/main" id="{634C336D-AEAB-9441-B9A8-1C81581A50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jdelijke aanduiding voor dianummer 3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10EEED1-3B41-274E-94DB-497CB9A093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5025" y="1991593"/>
            <a:ext cx="7981950" cy="1627187"/>
          </a:xfrm>
        </p:spPr>
        <p:txBody>
          <a:bodyPr/>
          <a:lstStyle>
            <a:lvl1pPr marL="0" indent="0" algn="ctr">
              <a:buNone/>
              <a:defRPr sz="9600" b="1" i="0" cap="all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TUSSENSLIDE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EB624DC-07D0-E540-8128-A69BBAFA03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5025" y="3721100"/>
            <a:ext cx="7981950" cy="1627187"/>
          </a:xfrm>
        </p:spPr>
        <p:txBody>
          <a:bodyPr/>
          <a:lstStyle>
            <a:lvl1pPr marL="0" indent="0" algn="ctr">
              <a:buNone/>
              <a:defRPr sz="2800"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Lorem 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5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/>
          <p:cNvSpPr>
            <a:spLocks noGrp="1" noSelect="1"/>
          </p:cNvSpPr>
          <p:nvPr>
            <p:ph type="pic" sz="quarter" idx="14" hasCustomPrompt="1"/>
          </p:nvPr>
        </p:nvSpPr>
        <p:spPr bwMode="gray">
          <a:xfrm>
            <a:off x="0" y="0"/>
            <a:ext cx="12193200" cy="6858000"/>
          </a:xfrm>
        </p:spPr>
        <p:txBody>
          <a:bodyPr/>
          <a:lstStyle>
            <a:lvl1pPr marL="0" indent="0">
              <a:buNone/>
              <a:defRPr baseline="0">
                <a:sym typeface="Wingdings" panose="05000000000000000000" pitchFamily="2" charset="2"/>
              </a:defRPr>
            </a:lvl1pPr>
          </a:lstStyle>
          <a:p>
            <a:r>
              <a:rPr lang="nl-NL"/>
              <a:t>[Afbeelding toevoegen: Via Invoegen Afbeelding]</a:t>
            </a:r>
          </a:p>
        </p:txBody>
      </p:sp>
      <p:sp>
        <p:nvSpPr>
          <p:cNvPr id="5" name="Logo achtergrond (PHJU)"/>
          <p:cNvSpPr>
            <a:spLocks noGrp="1" noSelect="1"/>
          </p:cNvSpPr>
          <p:nvPr userDrawn="1">
            <p:ph type="body" idx="1002" hasCustomPrompt="1"/>
            <p:custDataLst>
              <p:custData r:id="rId1"/>
            </p:custDataLst>
          </p:nvPr>
        </p:nvSpPr>
        <p:spPr bwMode="gray">
          <a:xfrm>
            <a:off x="-12815" y="6106308"/>
            <a:ext cx="1386154" cy="305949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7" name="Logo tekst (PHJU)"/>
          <p:cNvSpPr>
            <a:spLocks noGrp="1" noSelect="1"/>
          </p:cNvSpPr>
          <p:nvPr userDrawn="1">
            <p:ph type="body" idx="1001" hasCustomPrompt="1"/>
            <p:custDataLst>
              <p:custData r:id="rId2"/>
            </p:custDataLst>
          </p:nvPr>
        </p:nvSpPr>
        <p:spPr bwMode="gray">
          <a:xfrm>
            <a:off x="166115" y="6136130"/>
            <a:ext cx="1065847" cy="236365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9" name="Ahead of change (PHJU)"/>
          <p:cNvSpPr>
            <a:spLocks noGrp="1" noSelect="1" noChangeAspect="1"/>
          </p:cNvSpPr>
          <p:nvPr userDrawn="1">
            <p:ph type="body" idx="1000" hasCustomPrompt="1"/>
            <p:custDataLst>
              <p:custData r:id="rId3"/>
            </p:custDataLst>
          </p:nvPr>
        </p:nvSpPr>
        <p:spPr bwMode="gray">
          <a:xfrm>
            <a:off x="463116" y="6418800"/>
            <a:ext cx="900000" cy="117288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6" name="Subtitel"/>
          <p:cNvSpPr>
            <a:spLocks noGrp="1" noSelect="1"/>
          </p:cNvSpPr>
          <p:nvPr>
            <p:ph type="body" sz="quarter" idx="13" hasCustomPrompt="1"/>
          </p:nvPr>
        </p:nvSpPr>
        <p:spPr bwMode="gray">
          <a:xfrm>
            <a:off x="648072" y="2455675"/>
            <a:ext cx="6552000" cy="937321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 dirty="0"/>
              <a:t>[SUBTITEL MET EEN TEKST]</a:t>
            </a:r>
          </a:p>
        </p:txBody>
      </p:sp>
      <p:sp>
        <p:nvSpPr>
          <p:cNvPr id="2" name="***Titel 1"/>
          <p:cNvSpPr>
            <a:spLocks noGrp="1" noSelect="1"/>
          </p:cNvSpPr>
          <p:nvPr>
            <p:ph type="title" hasCustomPrompt="1"/>
          </p:nvPr>
        </p:nvSpPr>
        <p:spPr bwMode="gray">
          <a:xfrm>
            <a:off x="648000" y="592224"/>
            <a:ext cx="6552000" cy="1720651"/>
          </a:xfrm>
        </p:spPr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</a:p>
        </p:txBody>
      </p:sp>
      <p:sp>
        <p:nvSpPr>
          <p:cNvPr id="15" name="Text Placeholder 14 (PHJU)">
            <a:extLst>
              <a:ext uri="{FF2B5EF4-FFF2-40B4-BE49-F238E27FC236}">
                <a16:creationId xmlns:a16="http://schemas.microsoft.com/office/drawing/2014/main" id="{85E843CE-3CDF-4732-B2A7-BF73725A0638}"/>
              </a:ext>
            </a:extLst>
          </p:cNvPr>
          <p:cNvSpPr>
            <a:spLocks noGrp="1" noSelect="1" noChangeAspect="1"/>
          </p:cNvSpPr>
          <p:nvPr userDrawn="1">
            <p:ph type="body" idx="1003" hasCustomPrompt="1"/>
            <p:custDataLst>
              <p:custData r:id="rId4"/>
            </p:custDataLst>
          </p:nvPr>
        </p:nvSpPr>
        <p:spPr bwMode="auto">
          <a:xfrm>
            <a:off x="3683732" y="-3807804"/>
            <a:ext cx="13073469" cy="13074778"/>
          </a:xfrm>
          <a:custGeom>
            <a:avLst/>
            <a:gdLst>
              <a:gd name="connsiteX0" fmla="*/ 7853876 w 15827376"/>
              <a:gd name="connsiteY0" fmla="*/ 7741014 h 15828962"/>
              <a:gd name="connsiteX1" fmla="*/ 7854707 w 15827376"/>
              <a:gd name="connsiteY1" fmla="*/ 7743264 h 15828962"/>
              <a:gd name="connsiteX2" fmla="*/ 7854950 w 15827376"/>
              <a:gd name="connsiteY2" fmla="*/ 7743925 h 15828962"/>
              <a:gd name="connsiteX3" fmla="*/ 7744228 w 15827376"/>
              <a:gd name="connsiteY3" fmla="*/ 7443749 h 15828962"/>
              <a:gd name="connsiteX4" fmla="*/ 7764281 w 15827376"/>
              <a:gd name="connsiteY4" fmla="*/ 7498113 h 15828962"/>
              <a:gd name="connsiteX5" fmla="*/ 7853876 w 15827376"/>
              <a:gd name="connsiteY5" fmla="*/ 7741014 h 15828962"/>
              <a:gd name="connsiteX6" fmla="*/ 7853001 w 15827376"/>
              <a:gd name="connsiteY6" fmla="*/ 7738641 h 15828962"/>
              <a:gd name="connsiteX7" fmla="*/ 7752159 w 15827376"/>
              <a:gd name="connsiteY7" fmla="*/ 7465251 h 15828962"/>
              <a:gd name="connsiteX8" fmla="*/ 7556175 w 15827376"/>
              <a:gd name="connsiteY8" fmla="*/ 6933923 h 15828962"/>
              <a:gd name="connsiteX9" fmla="*/ 7572891 w 15827376"/>
              <a:gd name="connsiteY9" fmla="*/ 6979242 h 15828962"/>
              <a:gd name="connsiteX10" fmla="*/ 7730200 w 15827376"/>
              <a:gd name="connsiteY10" fmla="*/ 7405717 h 15828962"/>
              <a:gd name="connsiteX11" fmla="*/ 7744228 w 15827376"/>
              <a:gd name="connsiteY11" fmla="*/ 7443749 h 15828962"/>
              <a:gd name="connsiteX12" fmla="*/ 7679276 w 15827376"/>
              <a:gd name="connsiteY12" fmla="*/ 7267660 h 15828962"/>
              <a:gd name="connsiteX13" fmla="*/ 7599754 w 15827376"/>
              <a:gd name="connsiteY13" fmla="*/ 7052069 h 15828962"/>
              <a:gd name="connsiteX14" fmla="*/ 7505457 w 15827376"/>
              <a:gd name="connsiteY14" fmla="*/ 6796424 h 15828962"/>
              <a:gd name="connsiteX15" fmla="*/ 7525531 w 15827376"/>
              <a:gd name="connsiteY15" fmla="*/ 6850845 h 15828962"/>
              <a:gd name="connsiteX16" fmla="*/ 7556175 w 15827376"/>
              <a:gd name="connsiteY16" fmla="*/ 6933923 h 15828962"/>
              <a:gd name="connsiteX17" fmla="*/ 7530648 w 15827376"/>
              <a:gd name="connsiteY17" fmla="*/ 6864717 h 15828962"/>
              <a:gd name="connsiteX18" fmla="*/ 7452056 w 15827376"/>
              <a:gd name="connsiteY18" fmla="*/ 6651649 h 15828962"/>
              <a:gd name="connsiteX19" fmla="*/ 7484384 w 15827376"/>
              <a:gd name="connsiteY19" fmla="*/ 6739293 h 15828962"/>
              <a:gd name="connsiteX20" fmla="*/ 7505457 w 15827376"/>
              <a:gd name="connsiteY20" fmla="*/ 6796424 h 15828962"/>
              <a:gd name="connsiteX21" fmla="*/ 7456425 w 15827376"/>
              <a:gd name="connsiteY21" fmla="*/ 6663493 h 15828962"/>
              <a:gd name="connsiteX22" fmla="*/ 7259841 w 15827376"/>
              <a:gd name="connsiteY22" fmla="*/ 6130540 h 15828962"/>
              <a:gd name="connsiteX23" fmla="*/ 7277979 w 15827376"/>
              <a:gd name="connsiteY23" fmla="*/ 6179714 h 15828962"/>
              <a:gd name="connsiteX24" fmla="*/ 7392253 w 15827376"/>
              <a:gd name="connsiteY24" fmla="*/ 6489518 h 15828962"/>
              <a:gd name="connsiteX25" fmla="*/ 7452056 w 15827376"/>
              <a:gd name="connsiteY25" fmla="*/ 6651649 h 15828962"/>
              <a:gd name="connsiteX26" fmla="*/ 7433917 w 15827376"/>
              <a:gd name="connsiteY26" fmla="*/ 6602474 h 15828962"/>
              <a:gd name="connsiteX27" fmla="*/ 7319644 w 15827376"/>
              <a:gd name="connsiteY27" fmla="*/ 6292671 h 15828962"/>
              <a:gd name="connsiteX28" fmla="*/ 7206439 w 15827376"/>
              <a:gd name="connsiteY28" fmla="*/ 5985765 h 15828962"/>
              <a:gd name="connsiteX29" fmla="*/ 7255472 w 15827376"/>
              <a:gd name="connsiteY29" fmla="*/ 6118695 h 15828962"/>
              <a:gd name="connsiteX30" fmla="*/ 7259841 w 15827376"/>
              <a:gd name="connsiteY30" fmla="*/ 6130540 h 15828962"/>
              <a:gd name="connsiteX31" fmla="*/ 7227512 w 15827376"/>
              <a:gd name="connsiteY31" fmla="*/ 6042896 h 15828962"/>
              <a:gd name="connsiteX32" fmla="*/ 7155722 w 15827376"/>
              <a:gd name="connsiteY32" fmla="*/ 5848265 h 15828962"/>
              <a:gd name="connsiteX33" fmla="*/ 7181249 w 15827376"/>
              <a:gd name="connsiteY33" fmla="*/ 5917471 h 15828962"/>
              <a:gd name="connsiteX34" fmla="*/ 7206439 w 15827376"/>
              <a:gd name="connsiteY34" fmla="*/ 5985765 h 15828962"/>
              <a:gd name="connsiteX35" fmla="*/ 7186365 w 15827376"/>
              <a:gd name="connsiteY35" fmla="*/ 5931343 h 15828962"/>
              <a:gd name="connsiteX36" fmla="*/ 6967668 w 15827376"/>
              <a:gd name="connsiteY36" fmla="*/ 5338440 h 15828962"/>
              <a:gd name="connsiteX37" fmla="*/ 7032620 w 15827376"/>
              <a:gd name="connsiteY37" fmla="*/ 5514529 h 15828962"/>
              <a:gd name="connsiteX38" fmla="*/ 7112143 w 15827376"/>
              <a:gd name="connsiteY38" fmla="*/ 5730120 h 15828962"/>
              <a:gd name="connsiteX39" fmla="*/ 7155722 w 15827376"/>
              <a:gd name="connsiteY39" fmla="*/ 5848265 h 15828962"/>
              <a:gd name="connsiteX40" fmla="*/ 7139005 w 15827376"/>
              <a:gd name="connsiteY40" fmla="*/ 5802947 h 15828962"/>
              <a:gd name="connsiteX41" fmla="*/ 6981697 w 15827376"/>
              <a:gd name="connsiteY41" fmla="*/ 5376471 h 15828962"/>
              <a:gd name="connsiteX42" fmla="*/ 6858020 w 15827376"/>
              <a:gd name="connsiteY42" fmla="*/ 5041175 h 15828962"/>
              <a:gd name="connsiteX43" fmla="*/ 6858895 w 15827376"/>
              <a:gd name="connsiteY43" fmla="*/ 5043548 h 15828962"/>
              <a:gd name="connsiteX44" fmla="*/ 6959737 w 15827376"/>
              <a:gd name="connsiteY44" fmla="*/ 5316938 h 15828962"/>
              <a:gd name="connsiteX45" fmla="*/ 6967668 w 15827376"/>
              <a:gd name="connsiteY45" fmla="*/ 5338440 h 15828962"/>
              <a:gd name="connsiteX46" fmla="*/ 6947616 w 15827376"/>
              <a:gd name="connsiteY46" fmla="*/ 5284075 h 15828962"/>
              <a:gd name="connsiteX47" fmla="*/ 6856946 w 15827376"/>
              <a:gd name="connsiteY47" fmla="*/ 5038264 h 15828962"/>
              <a:gd name="connsiteX48" fmla="*/ 6858020 w 15827376"/>
              <a:gd name="connsiteY48" fmla="*/ 5041175 h 15828962"/>
              <a:gd name="connsiteX49" fmla="*/ 6857190 w 15827376"/>
              <a:gd name="connsiteY49" fmla="*/ 5038924 h 15828962"/>
              <a:gd name="connsiteX50" fmla="*/ 6856946 w 15827376"/>
              <a:gd name="connsiteY50" fmla="*/ 5038264 h 15828962"/>
              <a:gd name="connsiteX51" fmla="*/ 6857697 w 15827376"/>
              <a:gd name="connsiteY51" fmla="*/ 5037137 h 15828962"/>
              <a:gd name="connsiteX52" fmla="*/ 3956051 w 15827376"/>
              <a:gd name="connsiteY52" fmla="*/ 6080433 h 15828962"/>
              <a:gd name="connsiteX53" fmla="*/ 5012253 w 15827376"/>
              <a:gd name="connsiteY53" fmla="*/ 8947150 h 15828962"/>
              <a:gd name="connsiteX54" fmla="*/ 7673972 w 15827376"/>
              <a:gd name="connsiteY54" fmla="*/ 7990201 h 15828962"/>
              <a:gd name="connsiteX55" fmla="*/ 7740431 w 15827376"/>
              <a:gd name="connsiteY55" fmla="*/ 7966174 h 15828962"/>
              <a:gd name="connsiteX56" fmla="*/ 7749818 w 15827376"/>
              <a:gd name="connsiteY56" fmla="*/ 7838531 h 15828962"/>
              <a:gd name="connsiteX57" fmla="*/ 7852322 w 15827376"/>
              <a:gd name="connsiteY57" fmla="*/ 7745051 h 15828962"/>
              <a:gd name="connsiteX58" fmla="*/ 7854950 w 15827376"/>
              <a:gd name="connsiteY58" fmla="*/ 7743925 h 15828962"/>
              <a:gd name="connsiteX59" fmla="*/ 6857697 w 15827376"/>
              <a:gd name="connsiteY59" fmla="*/ 5037137 h 15828962"/>
              <a:gd name="connsiteX60" fmla="*/ 11604625 w 15827376"/>
              <a:gd name="connsiteY60" fmla="*/ 0 h 15828962"/>
              <a:gd name="connsiteX61" fmla="*/ 12660312 w 15827376"/>
              <a:gd name="connsiteY61" fmla="*/ 2901949 h 15828962"/>
              <a:gd name="connsiteX62" fmla="*/ 13716000 w 15827376"/>
              <a:gd name="connsiteY62" fmla="*/ 5802312 h 15828962"/>
              <a:gd name="connsiteX63" fmla="*/ 14771688 w 15827376"/>
              <a:gd name="connsiteY63" fmla="*/ 8704262 h 15828962"/>
              <a:gd name="connsiteX64" fmla="*/ 15827376 w 15827376"/>
              <a:gd name="connsiteY64" fmla="*/ 11604624 h 15828962"/>
              <a:gd name="connsiteX65" fmla="*/ 12927012 w 15827376"/>
              <a:gd name="connsiteY65" fmla="*/ 12660312 h 15828962"/>
              <a:gd name="connsiteX66" fmla="*/ 10025062 w 15827376"/>
              <a:gd name="connsiteY66" fmla="*/ 13715999 h 15828962"/>
              <a:gd name="connsiteX67" fmla="*/ 7124700 w 15827376"/>
              <a:gd name="connsiteY67" fmla="*/ 14773274 h 15828962"/>
              <a:gd name="connsiteX68" fmla="*/ 4222751 w 15827376"/>
              <a:gd name="connsiteY68" fmla="*/ 15828962 h 15828962"/>
              <a:gd name="connsiteX69" fmla="*/ 3167063 w 15827376"/>
              <a:gd name="connsiteY69" fmla="*/ 12927012 h 15828962"/>
              <a:gd name="connsiteX70" fmla="*/ 2111376 w 15827376"/>
              <a:gd name="connsiteY70" fmla="*/ 10026649 h 15828962"/>
              <a:gd name="connsiteX71" fmla="*/ 1055688 w 15827376"/>
              <a:gd name="connsiteY71" fmla="*/ 7124699 h 15828962"/>
              <a:gd name="connsiteX72" fmla="*/ 0 w 15827376"/>
              <a:gd name="connsiteY72" fmla="*/ 4224337 h 15828962"/>
              <a:gd name="connsiteX73" fmla="*/ 2900363 w 15827376"/>
              <a:gd name="connsiteY73" fmla="*/ 3168649 h 15828962"/>
              <a:gd name="connsiteX74" fmla="*/ 5802312 w 15827376"/>
              <a:gd name="connsiteY74" fmla="*/ 2111374 h 15828962"/>
              <a:gd name="connsiteX75" fmla="*/ 8702675 w 15827376"/>
              <a:gd name="connsiteY75" fmla="*/ 1055687 h 1582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5827376" h="15828962">
                <a:moveTo>
                  <a:pt x="7853876" y="7741014"/>
                </a:moveTo>
                <a:lnTo>
                  <a:pt x="7854707" y="7743264"/>
                </a:lnTo>
                <a:cubicBezTo>
                  <a:pt x="7854950" y="7743925"/>
                  <a:pt x="7854950" y="7743925"/>
                  <a:pt x="7854950" y="7743925"/>
                </a:cubicBezTo>
                <a:close/>
                <a:moveTo>
                  <a:pt x="7744228" y="7443749"/>
                </a:moveTo>
                <a:lnTo>
                  <a:pt x="7764281" y="7498113"/>
                </a:lnTo>
                <a:lnTo>
                  <a:pt x="7853876" y="7741014"/>
                </a:lnTo>
                <a:lnTo>
                  <a:pt x="7853001" y="7738641"/>
                </a:lnTo>
                <a:cubicBezTo>
                  <a:pt x="7847641" y="7724108"/>
                  <a:pt x="7827539" y="7669612"/>
                  <a:pt x="7752159" y="7465251"/>
                </a:cubicBezTo>
                <a:close/>
                <a:moveTo>
                  <a:pt x="7556175" y="6933923"/>
                </a:moveTo>
                <a:lnTo>
                  <a:pt x="7572891" y="6979242"/>
                </a:lnTo>
                <a:cubicBezTo>
                  <a:pt x="7640048" y="7161309"/>
                  <a:pt x="7691215" y="7300027"/>
                  <a:pt x="7730200" y="7405717"/>
                </a:cubicBezTo>
                <a:lnTo>
                  <a:pt x="7744228" y="7443749"/>
                </a:lnTo>
                <a:lnTo>
                  <a:pt x="7679276" y="7267660"/>
                </a:lnTo>
                <a:cubicBezTo>
                  <a:pt x="7651865" y="7193347"/>
                  <a:pt x="7625368" y="7121511"/>
                  <a:pt x="7599754" y="7052069"/>
                </a:cubicBezTo>
                <a:close/>
                <a:moveTo>
                  <a:pt x="7505457" y="6796424"/>
                </a:moveTo>
                <a:lnTo>
                  <a:pt x="7525531" y="6850845"/>
                </a:lnTo>
                <a:lnTo>
                  <a:pt x="7556175" y="6933923"/>
                </a:lnTo>
                <a:lnTo>
                  <a:pt x="7530648" y="6864717"/>
                </a:lnTo>
                <a:close/>
                <a:moveTo>
                  <a:pt x="7452056" y="6651649"/>
                </a:moveTo>
                <a:lnTo>
                  <a:pt x="7484384" y="6739293"/>
                </a:lnTo>
                <a:lnTo>
                  <a:pt x="7505457" y="6796424"/>
                </a:lnTo>
                <a:lnTo>
                  <a:pt x="7456425" y="6663493"/>
                </a:lnTo>
                <a:close/>
                <a:moveTo>
                  <a:pt x="7259841" y="6130540"/>
                </a:moveTo>
                <a:lnTo>
                  <a:pt x="7277979" y="6179714"/>
                </a:lnTo>
                <a:cubicBezTo>
                  <a:pt x="7313065" y="6274835"/>
                  <a:pt x="7351075" y="6377883"/>
                  <a:pt x="7392253" y="6489518"/>
                </a:cubicBezTo>
                <a:lnTo>
                  <a:pt x="7452056" y="6651649"/>
                </a:lnTo>
                <a:lnTo>
                  <a:pt x="7433917" y="6602474"/>
                </a:lnTo>
                <a:cubicBezTo>
                  <a:pt x="7398831" y="6507353"/>
                  <a:pt x="7360821" y="6404305"/>
                  <a:pt x="7319644" y="6292671"/>
                </a:cubicBezTo>
                <a:close/>
                <a:moveTo>
                  <a:pt x="7206439" y="5985765"/>
                </a:moveTo>
                <a:lnTo>
                  <a:pt x="7255472" y="6118695"/>
                </a:lnTo>
                <a:lnTo>
                  <a:pt x="7259841" y="6130540"/>
                </a:lnTo>
                <a:lnTo>
                  <a:pt x="7227512" y="6042896"/>
                </a:lnTo>
                <a:close/>
                <a:moveTo>
                  <a:pt x="7155722" y="5848265"/>
                </a:moveTo>
                <a:lnTo>
                  <a:pt x="7181249" y="5917471"/>
                </a:lnTo>
                <a:lnTo>
                  <a:pt x="7206439" y="5985765"/>
                </a:lnTo>
                <a:lnTo>
                  <a:pt x="7186365" y="5931343"/>
                </a:lnTo>
                <a:close/>
                <a:moveTo>
                  <a:pt x="6967668" y="5338440"/>
                </a:moveTo>
                <a:lnTo>
                  <a:pt x="7032620" y="5514529"/>
                </a:lnTo>
                <a:cubicBezTo>
                  <a:pt x="7060031" y="5588842"/>
                  <a:pt x="7086528" y="5660678"/>
                  <a:pt x="7112143" y="5730120"/>
                </a:cubicBezTo>
                <a:lnTo>
                  <a:pt x="7155722" y="5848265"/>
                </a:lnTo>
                <a:lnTo>
                  <a:pt x="7139005" y="5802947"/>
                </a:lnTo>
                <a:cubicBezTo>
                  <a:pt x="7071848" y="5620879"/>
                  <a:pt x="7020681" y="5482161"/>
                  <a:pt x="6981697" y="5376471"/>
                </a:cubicBezTo>
                <a:close/>
                <a:moveTo>
                  <a:pt x="6858020" y="5041175"/>
                </a:moveTo>
                <a:lnTo>
                  <a:pt x="6858895" y="5043548"/>
                </a:lnTo>
                <a:cubicBezTo>
                  <a:pt x="6864256" y="5058080"/>
                  <a:pt x="6884357" y="5112577"/>
                  <a:pt x="6959737" y="5316938"/>
                </a:cubicBezTo>
                <a:lnTo>
                  <a:pt x="6967668" y="5338440"/>
                </a:lnTo>
                <a:lnTo>
                  <a:pt x="6947616" y="5284075"/>
                </a:lnTo>
                <a:close/>
                <a:moveTo>
                  <a:pt x="6856946" y="5038264"/>
                </a:moveTo>
                <a:lnTo>
                  <a:pt x="6858020" y="5041175"/>
                </a:lnTo>
                <a:lnTo>
                  <a:pt x="6857190" y="5038924"/>
                </a:lnTo>
                <a:cubicBezTo>
                  <a:pt x="6856946" y="5038264"/>
                  <a:pt x="6856946" y="5038264"/>
                  <a:pt x="6856946" y="5038264"/>
                </a:cubicBezTo>
                <a:close/>
                <a:moveTo>
                  <a:pt x="6857697" y="5037137"/>
                </a:moveTo>
                <a:cubicBezTo>
                  <a:pt x="3956051" y="6080433"/>
                  <a:pt x="3956051" y="6080433"/>
                  <a:pt x="3956051" y="6080433"/>
                </a:cubicBezTo>
                <a:cubicBezTo>
                  <a:pt x="5012253" y="8947150"/>
                  <a:pt x="5012253" y="8947150"/>
                  <a:pt x="5012253" y="8947150"/>
                </a:cubicBezTo>
                <a:cubicBezTo>
                  <a:pt x="7673972" y="7990201"/>
                  <a:pt x="7673972" y="7990201"/>
                  <a:pt x="7673972" y="7990201"/>
                </a:cubicBezTo>
                <a:cubicBezTo>
                  <a:pt x="7740431" y="7966174"/>
                  <a:pt x="7740431" y="7966174"/>
                  <a:pt x="7740431" y="7966174"/>
                </a:cubicBezTo>
                <a:cubicBezTo>
                  <a:pt x="7728040" y="7923752"/>
                  <a:pt x="7731044" y="7879077"/>
                  <a:pt x="7749818" y="7838531"/>
                </a:cubicBezTo>
                <a:cubicBezTo>
                  <a:pt x="7770469" y="7794607"/>
                  <a:pt x="7806514" y="7761570"/>
                  <a:pt x="7852322" y="7745051"/>
                </a:cubicBezTo>
                <a:cubicBezTo>
                  <a:pt x="7853073" y="7744676"/>
                  <a:pt x="7854199" y="7744300"/>
                  <a:pt x="7854950" y="7743925"/>
                </a:cubicBezTo>
                <a:cubicBezTo>
                  <a:pt x="6857697" y="5037137"/>
                  <a:pt x="6857697" y="5037137"/>
                  <a:pt x="6857697" y="5037137"/>
                </a:cubicBezTo>
                <a:close/>
                <a:moveTo>
                  <a:pt x="11604625" y="0"/>
                </a:moveTo>
                <a:lnTo>
                  <a:pt x="12660312" y="2901949"/>
                </a:lnTo>
                <a:lnTo>
                  <a:pt x="13716000" y="5802312"/>
                </a:lnTo>
                <a:lnTo>
                  <a:pt x="14771688" y="8704262"/>
                </a:lnTo>
                <a:lnTo>
                  <a:pt x="15827376" y="11604624"/>
                </a:lnTo>
                <a:lnTo>
                  <a:pt x="12927012" y="12660312"/>
                </a:lnTo>
                <a:lnTo>
                  <a:pt x="10025062" y="13715999"/>
                </a:lnTo>
                <a:lnTo>
                  <a:pt x="7124700" y="14773274"/>
                </a:lnTo>
                <a:lnTo>
                  <a:pt x="4222751" y="15828962"/>
                </a:lnTo>
                <a:lnTo>
                  <a:pt x="3167063" y="12927012"/>
                </a:lnTo>
                <a:lnTo>
                  <a:pt x="2111376" y="10026649"/>
                </a:lnTo>
                <a:lnTo>
                  <a:pt x="1055688" y="7124699"/>
                </a:lnTo>
                <a:lnTo>
                  <a:pt x="0" y="4224337"/>
                </a:lnTo>
                <a:lnTo>
                  <a:pt x="2900363" y="3168649"/>
                </a:lnTo>
                <a:lnTo>
                  <a:pt x="5802312" y="2111374"/>
                </a:lnTo>
                <a:lnTo>
                  <a:pt x="8702675" y="1055687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5F5BF-8405-4DFF-BE3D-F7FB616786C2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4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79C40FC-0743-432B-8451-30B246320A69}"/>
              </a:ext>
            </a:extLst>
          </p:cNvPr>
          <p:cNvSpPr>
            <a:spLocks noGrp="1" noSelect="1"/>
          </p:cNvSpPr>
          <p:nvPr>
            <p:ph type="body" sz="quarter" idx="1006" hasCustomPrompt="1"/>
          </p:nvPr>
        </p:nvSpPr>
        <p:spPr>
          <a:xfrm>
            <a:off x="12324085" y="592224"/>
            <a:ext cx="2628899" cy="2577208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Bovenop het </a:t>
            </a:r>
            <a:r>
              <a:rPr lang="nl-NL" err="1"/>
              <a:t>fotovak</a:t>
            </a:r>
            <a:r>
              <a:rPr lang="nl-NL"/>
              <a:t> staat een raster, dat je naar wens mag verplaatsen, zodat het gat goed uitkomt op de foto.</a:t>
            </a:r>
            <a:br>
              <a:rPr lang="nl-NL"/>
            </a:br>
            <a:r>
              <a:rPr lang="nl-NL"/>
              <a:t>Klik 1 keer op het raster, verplaats het dan met de pijltjes toetsen.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C9E3ABD-90CC-2E4B-8225-682620539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70ED2D-A80C-C446-B9DB-E22103D42518}"/>
              </a:ext>
            </a:extLst>
          </p:cNvPr>
          <p:cNvSpPr>
            <a:spLocks noGrp="1"/>
          </p:cNvSpPr>
          <p:nvPr>
            <p:ph type="body" sz="quarter" idx="1008" hasCustomPrompt="1"/>
          </p:nvPr>
        </p:nvSpPr>
        <p:spPr>
          <a:xfrm>
            <a:off x="647999" y="2802704"/>
            <a:ext cx="6564887" cy="2347520"/>
          </a:xfrm>
        </p:spPr>
        <p:txBody>
          <a:bodyPr/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[Type </a:t>
            </a:r>
            <a:r>
              <a:rPr lang="en-GB" dirty="0" err="1"/>
              <a:t>hier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97954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dia">
    <p:bg bwMode="gray">
      <p:bgPr>
        <a:solidFill>
          <a:srgbClr val="F58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 achtergrond"/>
          <p:cNvSpPr>
            <a:spLocks noSelect="1"/>
          </p:cNvSpPr>
          <p:nvPr userDrawn="1"/>
        </p:nvSpPr>
        <p:spPr bwMode="gray">
          <a:xfrm>
            <a:off x="-12815" y="536805"/>
            <a:ext cx="2448000" cy="540000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6" name="Logo tekst"/>
          <p:cNvSpPr>
            <a:spLocks noSelect="1"/>
          </p:cNvSpPr>
          <p:nvPr userDrawn="1"/>
        </p:nvSpPr>
        <p:spPr bwMode="gray">
          <a:xfrm>
            <a:off x="312893" y="578502"/>
            <a:ext cx="1882800" cy="417600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7" name="Ahead of change"/>
          <p:cNvSpPr>
            <a:spLocks noSelect="1" noChangeAspect="1"/>
          </p:cNvSpPr>
          <p:nvPr userDrawn="1"/>
        </p:nvSpPr>
        <p:spPr bwMode="gray">
          <a:xfrm>
            <a:off x="801954" y="1067589"/>
            <a:ext cx="1657458" cy="216000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50376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inddia">
    <p:bg bwMode="gray">
      <p:bgPr>
        <a:solidFill>
          <a:srgbClr val="F58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 achtergrond"/>
          <p:cNvSpPr>
            <a:spLocks noSelect="1"/>
          </p:cNvSpPr>
          <p:nvPr userDrawn="1"/>
        </p:nvSpPr>
        <p:spPr bwMode="gray">
          <a:xfrm>
            <a:off x="-12815" y="536805"/>
            <a:ext cx="2448000" cy="540000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6" name="Logo tekst"/>
          <p:cNvSpPr>
            <a:spLocks noSelect="1"/>
          </p:cNvSpPr>
          <p:nvPr userDrawn="1"/>
        </p:nvSpPr>
        <p:spPr bwMode="gray">
          <a:xfrm>
            <a:off x="312893" y="578502"/>
            <a:ext cx="1882800" cy="417600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7" name="Ahead of change"/>
          <p:cNvSpPr>
            <a:spLocks noSelect="1" noChangeAspect="1"/>
          </p:cNvSpPr>
          <p:nvPr userDrawn="1"/>
        </p:nvSpPr>
        <p:spPr bwMode="gray">
          <a:xfrm>
            <a:off x="801954" y="1067589"/>
            <a:ext cx="1657458" cy="216000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92673-C640-3D4E-AC38-0DE4198B4A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76120" y="4797152"/>
            <a:ext cx="3362325" cy="644278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cap="all" baseline="0"/>
            </a:lvl1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NAAM (NEEM CONTACT OP MET)</a:t>
            </a:r>
            <a:endParaRPr lang="nl-NZ" b="1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FUNCTIE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2E9F97-F600-DD49-BB60-C8FBE5F3E4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6120" y="5748949"/>
            <a:ext cx="3432175" cy="75678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T  +31 (0)30 663 7000</a:t>
            </a:r>
          </a:p>
          <a:p>
            <a:pPr lvl="0"/>
            <a:r>
              <a:rPr lang="en-GB"/>
              <a:t>E. ……….@</a:t>
            </a:r>
            <a:r>
              <a:rPr lang="en-GB" err="1"/>
              <a:t>ordina.nl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65540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03_Titel +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534585" y="605005"/>
            <a:ext cx="10278532" cy="1116000"/>
          </a:xfrm>
        </p:spPr>
        <p:txBody>
          <a:bodyPr anchor="t" anchorCtr="0"/>
          <a:lstStyle>
            <a:lvl1pPr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534583" y="1736725"/>
            <a:ext cx="10278532" cy="3960813"/>
          </a:xfrm>
        </p:spPr>
        <p:txBody>
          <a:bodyPr bIns="0"/>
          <a:lstStyle>
            <a:lvl1pPr marL="266700" indent="-266700">
              <a:lnSpc>
                <a:spcPct val="90000"/>
              </a:lnSpc>
              <a:buFontTx/>
              <a:buBlip>
                <a:blip r:embed="rId2"/>
              </a:buBlip>
              <a:defRPr sz="2200" b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90000"/>
              </a:lnSpc>
              <a:buSzPct val="75000"/>
              <a:buFontTx/>
              <a:buBlip>
                <a:blip r:embed="rId3"/>
              </a:buBlip>
              <a:defRPr sz="22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90000"/>
              </a:lnSpc>
              <a:buSzPct val="85000"/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lnSpc>
                <a:spcPct val="90000"/>
              </a:lnSpc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ct val="90000"/>
              </a:lnSpc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16" name="Tijdelijke aanduiding voor dianummer 6"/>
          <p:cNvSpPr>
            <a:spLocks noGrp="1"/>
          </p:cNvSpPr>
          <p:nvPr>
            <p:ph type="sldNum" sz="quarter" idx="4"/>
          </p:nvPr>
        </p:nvSpPr>
        <p:spPr>
          <a:xfrm>
            <a:off x="10665042" y="6561138"/>
            <a:ext cx="1526959" cy="296862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fld id="{7749CDD0-7D77-4D23-9A27-F361E39BA472}" type="datetime1">
              <a:rPr lang="nl-BE" smtClean="0"/>
              <a:pPr/>
              <a:t>8/02/2023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0370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dia_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7"/>
          <p:cNvSpPr>
            <a:spLocks noGrp="1" noSelect="1"/>
          </p:cNvSpPr>
          <p:nvPr>
            <p:ph type="pic" sz="quarter" idx="14" hasCustomPrompt="1"/>
          </p:nvPr>
        </p:nvSpPr>
        <p:spPr bwMode="gray">
          <a:xfrm>
            <a:off x="0" y="0"/>
            <a:ext cx="6858000" cy="685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nl-NL"/>
              <a:t>[Klik op het pictogram om een foto in te voegen]</a:t>
            </a:r>
          </a:p>
        </p:txBody>
      </p:sp>
      <p:sp>
        <p:nvSpPr>
          <p:cNvPr id="7" name="Logo achtergrond (PHJU)"/>
          <p:cNvSpPr>
            <a:spLocks noGrp="1" noSelect="1"/>
          </p:cNvSpPr>
          <p:nvPr>
            <p:ph type="body" idx="1002" hasCustomPrompt="1"/>
            <p:custDataLst>
              <p:custData r:id="rId1"/>
            </p:custDataLst>
          </p:nvPr>
        </p:nvSpPr>
        <p:spPr bwMode="gray">
          <a:xfrm>
            <a:off x="-12815" y="6106308"/>
            <a:ext cx="1386154" cy="305949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9" name="Logo tekst (PHJU)"/>
          <p:cNvSpPr>
            <a:spLocks noGrp="1" noSelect="1"/>
          </p:cNvSpPr>
          <p:nvPr>
            <p:ph type="body" idx="1001" hasCustomPrompt="1"/>
            <p:custDataLst>
              <p:custData r:id="rId2"/>
            </p:custDataLst>
          </p:nvPr>
        </p:nvSpPr>
        <p:spPr bwMode="gray">
          <a:xfrm>
            <a:off x="166115" y="6136130"/>
            <a:ext cx="1065847" cy="236365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10" name="Ahead of change (PHJU)"/>
          <p:cNvSpPr>
            <a:spLocks noGrp="1" noSelect="1" noChangeAspect="1"/>
          </p:cNvSpPr>
          <p:nvPr>
            <p:ph type="body" idx="1000" hasCustomPrompt="1"/>
            <p:custDataLst>
              <p:custData r:id="rId3"/>
            </p:custDataLst>
          </p:nvPr>
        </p:nvSpPr>
        <p:spPr bwMode="gray">
          <a:xfrm>
            <a:off x="463116" y="6418800"/>
            <a:ext cx="900000" cy="117288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5" name="Tijdelijke aanduiding voor dianummer 4"/>
          <p:cNvSpPr>
            <a:spLocks noGrp="1" noSelect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2" name="***Titel 1"/>
          <p:cNvSpPr>
            <a:spLocks noGrp="1" noSelect="1"/>
          </p:cNvSpPr>
          <p:nvPr>
            <p:ph type="title" hasCustomPrompt="1"/>
          </p:nvPr>
        </p:nvSpPr>
        <p:spPr bwMode="gray">
          <a:xfrm>
            <a:off x="7271727" y="3008827"/>
            <a:ext cx="4391494" cy="28080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1F11AB9-ACB5-481F-88FD-2AFD1EF21799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12324085" y="3008826"/>
            <a:ext cx="2628899" cy="280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16" name="Hoofdstuk (JU-Free)">
            <a:extLst>
              <a:ext uri="{FF2B5EF4-FFF2-40B4-BE49-F238E27FC236}">
                <a16:creationId xmlns:a16="http://schemas.microsoft.com/office/drawing/2014/main" id="{179A5F75-9E9D-934F-A5DA-6BB86FE75E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271221" y="2515051"/>
            <a:ext cx="4392000" cy="432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5"/>
                </a:solidFill>
                <a:latin typeface="+mn-lt"/>
                <a:ea typeface="Roboto" panose="020000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[Hoofdstuk nummer]</a:t>
            </a:r>
          </a:p>
        </p:txBody>
      </p:sp>
    </p:spTree>
    <p:extLst>
      <p:ext uri="{BB962C8B-B14F-4D97-AF65-F5344CB8AC3E}">
        <p14:creationId xmlns:p14="http://schemas.microsoft.com/office/powerpoint/2010/main" val="1661319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dia_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9822B3-EE03-2E43-ACEB-03B1A554BE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38763" y="0"/>
            <a:ext cx="685323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[</a:t>
            </a:r>
            <a:r>
              <a:rPr lang="en-US" err="1"/>
              <a:t>Klik</a:t>
            </a:r>
            <a:r>
              <a:rPr lang="en-US"/>
              <a:t> op het pictogram om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in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voegen</a:t>
            </a:r>
            <a:r>
              <a:rPr lang="en-US"/>
              <a:t>.]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F44E8-CBBB-5A40-9F73-8F44519B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EF7E4E97-D138-E74D-AA3A-7D2C9B5699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299" y="2515051"/>
            <a:ext cx="4392000" cy="432000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algn="r"/>
            <a:r>
              <a:rPr lang="nl-NL"/>
              <a:t>Hoofdstuk 1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590756D-C949-D043-B8EB-FA02B76C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05" y="3008827"/>
            <a:ext cx="4391494" cy="2808000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algn="r"/>
            <a:r>
              <a:rPr lang="nl-NL" sz="3600"/>
              <a:t>Hoofdstuk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Pagina</a:t>
            </a:r>
          </a:p>
        </p:txBody>
      </p:sp>
    </p:spTree>
    <p:extLst>
      <p:ext uri="{BB962C8B-B14F-4D97-AF65-F5344CB8AC3E}">
        <p14:creationId xmlns:p14="http://schemas.microsoft.com/office/powerpoint/2010/main" val="43850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abel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6">
            <a:extLst>
              <a:ext uri="{FF2B5EF4-FFF2-40B4-BE49-F238E27FC236}">
                <a16:creationId xmlns:a16="http://schemas.microsoft.com/office/drawing/2014/main" id="{F5417368-6CA5-D149-A18A-939051FBE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639" t="1701" r="675" b="1701"/>
          <a:stretch/>
        </p:blipFill>
        <p:spPr>
          <a:xfrm>
            <a:off x="9408368" y="0"/>
            <a:ext cx="278363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945C4-E285-AE4E-8C63-C1EE02B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42261F65-3DCC-6F45-801E-4BD8DC92E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Oranje Tabel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pagina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68BDFCD1-8CDA-C540-9B5F-EB5AD1D9FA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3" name="Tabeltitel (JU-Free)">
            <a:extLst>
              <a:ext uri="{FF2B5EF4-FFF2-40B4-BE49-F238E27FC236}">
                <a16:creationId xmlns:a16="http://schemas.microsoft.com/office/drawing/2014/main" id="{8BC10417-F34B-2747-A143-59701F1F007D}"/>
              </a:ext>
            </a:extLst>
          </p:cNvPr>
          <p:cNvSpPr>
            <a:spLocks noGrp="1"/>
          </p:cNvSpPr>
          <p:nvPr>
            <p:ph type="body" sz="quarter" idx="1006" hasCustomPrompt="1"/>
          </p:nvPr>
        </p:nvSpPr>
        <p:spPr>
          <a:xfrm>
            <a:off x="647700" y="1939555"/>
            <a:ext cx="11028363" cy="467978"/>
          </a:xfrm>
          <a:solidFill>
            <a:schemeClr val="accent1"/>
          </a:solidFill>
        </p:spPr>
        <p:txBody>
          <a:bodyPr/>
          <a:lstStyle>
            <a:lvl1pPr marL="108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[Tabeltitel]</a:t>
            </a:r>
          </a:p>
          <a:p>
            <a:pPr lvl="0"/>
            <a:r>
              <a:rPr lang="nl-NL"/>
              <a:t>JU-LEVEL1=</a:t>
            </a:r>
          </a:p>
          <a:p>
            <a:pPr lvl="1"/>
            <a:r>
              <a:rPr lang="nl-NL"/>
              <a:t>JU-LEVEL2=</a:t>
            </a:r>
          </a:p>
          <a:p>
            <a:pPr lvl="2"/>
            <a:r>
              <a:rPr lang="nl-NL"/>
              <a:t>JU-LEVEL3=</a:t>
            </a:r>
          </a:p>
          <a:p>
            <a:pPr lvl="3"/>
            <a:r>
              <a:rPr lang="nl-NL"/>
              <a:t>JU-LEVEL4=</a:t>
            </a:r>
          </a:p>
          <a:p>
            <a:pPr lvl="4"/>
            <a:r>
              <a:rPr lang="nl-NL"/>
              <a:t>JU-LEVEL5=</a:t>
            </a:r>
          </a:p>
          <a:p>
            <a:pPr lvl="5"/>
            <a:r>
              <a:rPr lang="nl-NL"/>
              <a:t>JU-LEVEL6=</a:t>
            </a:r>
          </a:p>
          <a:p>
            <a:pPr lvl="6"/>
            <a:r>
              <a:rPr lang="nl-NL"/>
              <a:t>JU-LEVEL7=</a:t>
            </a:r>
          </a:p>
          <a:p>
            <a:pPr lvl="7"/>
            <a:r>
              <a:rPr lang="nl-NL"/>
              <a:t>JU-LEVEL8=</a:t>
            </a:r>
          </a:p>
          <a:p>
            <a:pPr lvl="8"/>
            <a:r>
              <a:rPr lang="nl-NL"/>
              <a:t>JU-LEVEL9=</a:t>
            </a:r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52EA1AA5-B534-F047-A504-4B6864D9411B}"/>
              </a:ext>
            </a:extLst>
          </p:cNvPr>
          <p:cNvSpPr>
            <a:spLocks noGrp="1"/>
          </p:cNvSpPr>
          <p:nvPr>
            <p:ph type="tbl" sz="quarter" idx="1007" hasCustomPrompt="1"/>
          </p:nvPr>
        </p:nvSpPr>
        <p:spPr>
          <a:xfrm>
            <a:off x="647700" y="2407534"/>
            <a:ext cx="11028363" cy="2796292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[Klik op het pictogram om een tabel in te voegen] </a:t>
            </a:r>
          </a:p>
        </p:txBody>
      </p:sp>
    </p:spTree>
    <p:extLst>
      <p:ext uri="{BB962C8B-B14F-4D97-AF65-F5344CB8AC3E}">
        <p14:creationId xmlns:p14="http://schemas.microsoft.com/office/powerpoint/2010/main" val="4212318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abel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6">
            <a:extLst>
              <a:ext uri="{FF2B5EF4-FFF2-40B4-BE49-F238E27FC236}">
                <a16:creationId xmlns:a16="http://schemas.microsoft.com/office/drawing/2014/main" id="{9F32A938-4545-FE4B-8B43-C2173BEAB2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639" t="1701" r="675" b="1701"/>
          <a:stretch/>
        </p:blipFill>
        <p:spPr>
          <a:xfrm>
            <a:off x="9408368" y="0"/>
            <a:ext cx="278363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0F865-EBD4-894B-92A2-6A7C94A68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C2497B95-9F31-6943-9D93-FE251E51B5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8" name="Tabeltitel (JU-Free)">
            <a:extLst>
              <a:ext uri="{FF2B5EF4-FFF2-40B4-BE49-F238E27FC236}">
                <a16:creationId xmlns:a16="http://schemas.microsoft.com/office/drawing/2014/main" id="{BBB67083-15AD-EE4F-88E8-1845D8E1F9D9}"/>
              </a:ext>
            </a:extLst>
          </p:cNvPr>
          <p:cNvSpPr>
            <a:spLocks noGrp="1"/>
          </p:cNvSpPr>
          <p:nvPr>
            <p:ph type="body" sz="quarter" idx="1006" hasCustomPrompt="1"/>
          </p:nvPr>
        </p:nvSpPr>
        <p:spPr>
          <a:xfrm>
            <a:off x="647700" y="1939555"/>
            <a:ext cx="11028363" cy="467978"/>
          </a:xfrm>
          <a:solidFill>
            <a:schemeClr val="accent4"/>
          </a:solidFill>
        </p:spPr>
        <p:txBody>
          <a:bodyPr/>
          <a:lstStyle>
            <a:lvl1pPr marL="108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[Tabeltitel]</a:t>
            </a:r>
          </a:p>
          <a:p>
            <a:pPr lvl="0"/>
            <a:r>
              <a:rPr lang="nl-NL"/>
              <a:t>JU-LEVEL1=</a:t>
            </a:r>
          </a:p>
          <a:p>
            <a:pPr lvl="1"/>
            <a:r>
              <a:rPr lang="nl-NL"/>
              <a:t>JU-LEVEL2=</a:t>
            </a:r>
          </a:p>
          <a:p>
            <a:pPr lvl="2"/>
            <a:r>
              <a:rPr lang="nl-NL"/>
              <a:t>JU-LEVEL3=</a:t>
            </a:r>
          </a:p>
          <a:p>
            <a:pPr lvl="3"/>
            <a:r>
              <a:rPr lang="nl-NL"/>
              <a:t>JU-LEVEL4=</a:t>
            </a:r>
          </a:p>
          <a:p>
            <a:pPr lvl="4"/>
            <a:r>
              <a:rPr lang="nl-NL"/>
              <a:t>JU-LEVEL5=</a:t>
            </a:r>
          </a:p>
          <a:p>
            <a:pPr lvl="5"/>
            <a:r>
              <a:rPr lang="nl-NL"/>
              <a:t>JU-LEVEL6=</a:t>
            </a:r>
          </a:p>
          <a:p>
            <a:pPr lvl="6"/>
            <a:r>
              <a:rPr lang="nl-NL"/>
              <a:t>JU-LEVEL7=</a:t>
            </a:r>
          </a:p>
          <a:p>
            <a:pPr lvl="7"/>
            <a:r>
              <a:rPr lang="nl-NL"/>
              <a:t>JU-LEVEL8=</a:t>
            </a:r>
          </a:p>
          <a:p>
            <a:pPr lvl="8"/>
            <a:r>
              <a:rPr lang="nl-NL"/>
              <a:t>JU-LEVEL9=</a:t>
            </a:r>
          </a:p>
        </p:txBody>
      </p:sp>
      <p:sp>
        <p:nvSpPr>
          <p:cNvPr id="9" name="Table Placeholder 14">
            <a:extLst>
              <a:ext uri="{FF2B5EF4-FFF2-40B4-BE49-F238E27FC236}">
                <a16:creationId xmlns:a16="http://schemas.microsoft.com/office/drawing/2014/main" id="{A76684AB-DF38-2942-9067-BC1944CE5A50}"/>
              </a:ext>
            </a:extLst>
          </p:cNvPr>
          <p:cNvSpPr>
            <a:spLocks noGrp="1"/>
          </p:cNvSpPr>
          <p:nvPr>
            <p:ph type="tbl" sz="quarter" idx="1007" hasCustomPrompt="1"/>
          </p:nvPr>
        </p:nvSpPr>
        <p:spPr>
          <a:xfrm>
            <a:off x="647700" y="2407534"/>
            <a:ext cx="11028363" cy="2796292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[Klik op het pictogram om een tabel in te voegen] </a:t>
            </a:r>
          </a:p>
        </p:txBody>
      </p:sp>
      <p:sp>
        <p:nvSpPr>
          <p:cNvPr id="11" name="Titel 4">
            <a:extLst>
              <a:ext uri="{FF2B5EF4-FFF2-40B4-BE49-F238E27FC236}">
                <a16:creationId xmlns:a16="http://schemas.microsoft.com/office/drawing/2014/main" id="{1540A4B0-C4EA-6341-92D2-95E03B4A0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Blauwe Tabel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pagina</a:t>
            </a:r>
          </a:p>
        </p:txBody>
      </p:sp>
    </p:spTree>
    <p:extLst>
      <p:ext uri="{BB962C8B-B14F-4D97-AF65-F5344CB8AC3E}">
        <p14:creationId xmlns:p14="http://schemas.microsoft.com/office/powerpoint/2010/main" val="3793082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introductie_2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0081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54635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376410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Team –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2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90729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NAAM</a:t>
            </a:r>
            <a:endParaRPr lang="nl-NL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0729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FUNCTIE</a:t>
            </a:r>
            <a:endParaRPr lang="nl-NL" dirty="0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90729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621846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45098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NAAM</a:t>
            </a:r>
            <a:endParaRPr lang="nl-NL" dirty="0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45098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FUNCTIE</a:t>
            </a:r>
            <a:endParaRPr lang="nl-NL" dirty="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45098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3894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ogo achtergrond"/>
          <p:cNvSpPr>
            <a:spLocks noSelect="1"/>
          </p:cNvSpPr>
          <p:nvPr userDrawn="1"/>
        </p:nvSpPr>
        <p:spPr bwMode="gray">
          <a:xfrm>
            <a:off x="-12815" y="6106308"/>
            <a:ext cx="1386154" cy="305949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14" name="Logo tekst"/>
          <p:cNvSpPr>
            <a:spLocks noSelect="1"/>
          </p:cNvSpPr>
          <p:nvPr userDrawn="1"/>
        </p:nvSpPr>
        <p:spPr bwMode="gray">
          <a:xfrm>
            <a:off x="166115" y="6136130"/>
            <a:ext cx="1065847" cy="236365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17" name="Ahead of change"/>
          <p:cNvSpPr>
            <a:spLocks noSelect="1" noChangeAspect="1"/>
          </p:cNvSpPr>
          <p:nvPr userDrawn="1"/>
        </p:nvSpPr>
        <p:spPr bwMode="gray">
          <a:xfrm>
            <a:off x="463116" y="6418800"/>
            <a:ext cx="900000" cy="117288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4" name="Tijdelijke aanduiding voor datum 3"/>
          <p:cNvSpPr>
            <a:spLocks noGrp="1" noSelect="1"/>
          </p:cNvSpPr>
          <p:nvPr>
            <p:ph type="dt" sz="half" idx="2"/>
          </p:nvPr>
        </p:nvSpPr>
        <p:spPr bwMode="gray">
          <a:xfrm>
            <a:off x="9897422" y="6411940"/>
            <a:ext cx="1260222" cy="1721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noProof="1">
                <a:solidFill>
                  <a:srgbClr val="F58220"/>
                </a:solidFill>
              </a:rPr>
              <a:t>|</a:t>
            </a:r>
            <a:r>
              <a:rPr lang="nl-NL" noProof="1"/>
              <a:t> </a:t>
            </a:r>
            <a:fld id="{74C395E7-400F-47A0-A220-1171A3F42FB3}" type="datetime4">
              <a:rPr lang="nl-NL" noProof="1" smtClean="0"/>
              <a:t>8 februari 2023</a:t>
            </a:fld>
            <a:endParaRPr lang="nl-NL" noProof="1"/>
          </a:p>
        </p:txBody>
      </p:sp>
      <p:sp>
        <p:nvSpPr>
          <p:cNvPr id="5" name="Tijdelijke aanduiding voor voettekst 4"/>
          <p:cNvSpPr>
            <a:spLocks noGrp="1" noSelect="1"/>
          </p:cNvSpPr>
          <p:nvPr>
            <p:ph type="ftr" sz="quarter" idx="3"/>
          </p:nvPr>
        </p:nvSpPr>
        <p:spPr bwMode="gray">
          <a:xfrm>
            <a:off x="3576535" y="6411940"/>
            <a:ext cx="6263881" cy="1721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noProof="1"/>
              <a:t>[Voettekst]</a:t>
            </a:r>
            <a:endParaRPr lang="nl-NL" sz="1100" noProof="1"/>
          </a:p>
        </p:txBody>
      </p:sp>
      <p:sp>
        <p:nvSpPr>
          <p:cNvPr id="6" name="Tijdelijke aanduiding voor dianummer 5"/>
          <p:cNvSpPr>
            <a:spLocks noGrp="1" noSelect="1"/>
          </p:cNvSpPr>
          <p:nvPr>
            <p:ph type="sldNum" sz="quarter" idx="4"/>
          </p:nvPr>
        </p:nvSpPr>
        <p:spPr bwMode="gray">
          <a:xfrm>
            <a:off x="11157644" y="6335897"/>
            <a:ext cx="517982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500">
                <a:solidFill>
                  <a:srgbClr val="F58220"/>
                </a:solidFill>
                <a:latin typeface="+mn-lt"/>
              </a:defRPr>
            </a:lvl1pPr>
          </a:lstStyle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3" name="Tijdelijke aanduiding voor tekst 2 (JU-Free)"/>
          <p:cNvSpPr>
            <a:spLocks noGrp="1"/>
          </p:cNvSpPr>
          <p:nvPr>
            <p:ph type="body" idx="1"/>
          </p:nvPr>
        </p:nvSpPr>
        <p:spPr bwMode="gray">
          <a:xfrm>
            <a:off x="648000" y="2250295"/>
            <a:ext cx="11027626" cy="37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3"/>
            <a:r>
              <a:rPr lang="nl-NL" sz="1800" dirty="0">
                <a:solidFill>
                  <a:schemeClr val="accent1"/>
                </a:solidFill>
              </a:rPr>
              <a:t>Kop</a:t>
            </a:r>
          </a:p>
          <a:p>
            <a:pPr lvl="4"/>
            <a:r>
              <a:rPr lang="nl-NL" sz="1400" dirty="0"/>
              <a:t>Basistekst</a:t>
            </a:r>
          </a:p>
          <a:p>
            <a:pPr lvl="4"/>
            <a:r>
              <a:rPr lang="nl-NL" sz="14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Woord(en) accentueren</a:t>
            </a:r>
            <a:endParaRPr lang="nl-NL" sz="1200" dirty="0"/>
          </a:p>
          <a:p>
            <a:pPr lvl="5"/>
            <a:r>
              <a:rPr lang="nl-NL" sz="1200" dirty="0"/>
              <a:t>Basistekst klein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nl-NL" sz="1400" dirty="0"/>
              <a:t>Opsomming 1e niveau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400" dirty="0"/>
              <a:t>Opsomming 2e niveau</a:t>
            </a:r>
          </a:p>
          <a:p>
            <a:pPr lvl="2"/>
            <a:r>
              <a:rPr lang="nl-NL" sz="1200" dirty="0"/>
              <a:t>Opsomming 1e niveau klein</a:t>
            </a:r>
          </a:p>
          <a:p>
            <a:pPr lvl="6"/>
            <a:r>
              <a:rPr lang="nl-NL" sz="1400" dirty="0"/>
              <a:t>Zwevend 1e niveau</a:t>
            </a:r>
          </a:p>
          <a:p>
            <a:pPr lvl="7"/>
            <a:r>
              <a:rPr lang="nl-NL" sz="1400" dirty="0"/>
              <a:t>Zwevend 2e niveau</a:t>
            </a:r>
          </a:p>
          <a:p>
            <a:pPr lvl="8"/>
            <a:r>
              <a:rPr lang="nl-NL" sz="1200" dirty="0"/>
              <a:t>Zwevend 1e niveau klein</a:t>
            </a:r>
          </a:p>
          <a:p>
            <a:pPr lvl="8"/>
            <a:endParaRPr lang="nl-NL" dirty="0"/>
          </a:p>
          <a:p>
            <a:pPr lvl="7"/>
            <a:r>
              <a:rPr lang="nl-NL" sz="1400" dirty="0"/>
              <a:t>Gebruik de knoppen voor Lijstniveau verlagen en verhogen om van tekststijl te wisselen. Deze knoppen staan op tabblad Start, groep Alinea. Gebruik dus niet de knoppen voor opsommingstekens en nummering.</a:t>
            </a:r>
          </a:p>
        </p:txBody>
      </p:sp>
      <p:sp>
        <p:nvSpPr>
          <p:cNvPr id="2" name="Tijdelijke aanduiding voor titel 1"/>
          <p:cNvSpPr>
            <a:spLocks noGrp="1" noSelect="1"/>
          </p:cNvSpPr>
          <p:nvPr>
            <p:ph type="title"/>
          </p:nvPr>
        </p:nvSpPr>
        <p:spPr bwMode="gray">
          <a:xfrm>
            <a:off x="648000" y="592225"/>
            <a:ext cx="11027626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noProof="1"/>
              <a:t>[Titel Bold]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72" r:id="rId2"/>
    <p:sldLayoutId id="2147483736" r:id="rId3"/>
    <p:sldLayoutId id="2147483718" r:id="rId4"/>
    <p:sldLayoutId id="2147483719" r:id="rId5"/>
    <p:sldLayoutId id="2147483737" r:id="rId6"/>
    <p:sldLayoutId id="2147483738" r:id="rId7"/>
    <p:sldLayoutId id="2147483739" r:id="rId8"/>
    <p:sldLayoutId id="2147483743" r:id="rId9"/>
    <p:sldLayoutId id="2147483740" r:id="rId10"/>
    <p:sldLayoutId id="2147483742" r:id="rId11"/>
    <p:sldLayoutId id="2147483774" r:id="rId12"/>
    <p:sldLayoutId id="214748377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766" r:id="rId32"/>
    <p:sldLayoutId id="2147483767" r:id="rId33"/>
    <p:sldLayoutId id="2147483768" r:id="rId34"/>
    <p:sldLayoutId id="2147483723" r:id="rId35"/>
    <p:sldLayoutId id="2147483713" r:id="rId36"/>
    <p:sldLayoutId id="2147483714" r:id="rId37"/>
    <p:sldLayoutId id="2147483777" r:id="rId38"/>
    <p:sldLayoutId id="2147483776" r:id="rId39"/>
    <p:sldLayoutId id="2147483728" r:id="rId40"/>
    <p:sldLayoutId id="2147483765" r:id="rId41"/>
    <p:sldLayoutId id="2147483778" r:id="rId42"/>
  </p:sldLayoutIdLst>
  <p:hf hdr="0" ftr="0" dt="0"/>
  <p:txStyles>
    <p:titleStyle>
      <a:lvl1pPr algn="l" defTabSz="1088610" rtl="0" eaLnBrk="1" latinLnBrk="0" hangingPunct="1">
        <a:lnSpc>
          <a:spcPct val="94000"/>
        </a:lnSpc>
        <a:spcBef>
          <a:spcPct val="0"/>
        </a:spcBef>
        <a:buNone/>
        <a:defRPr sz="3600" b="1" i="0" kern="1200" cap="all" spc="80" baseline="0">
          <a:solidFill>
            <a:srgbClr val="000000"/>
          </a:solidFill>
          <a:latin typeface="Roboto Condensed" panose="02000000000000000000" pitchFamily="2" charset="0"/>
          <a:ea typeface="Roboto Condensed" panose="02000000000000000000" pitchFamily="2" charset="0"/>
          <a:cs typeface="+mj-cs"/>
        </a:defRPr>
      </a:lvl1pPr>
    </p:titleStyle>
    <p:bodyStyle>
      <a:lvl1pPr marL="342000" indent="-342000" algn="l" defTabSz="1088610" rtl="0" eaLnBrk="1" latinLnBrk="0" hangingPunct="1">
        <a:lnSpc>
          <a:spcPct val="125000"/>
        </a:lnSpc>
        <a:spcBef>
          <a:spcPts val="0"/>
        </a:spcBef>
        <a:buClr>
          <a:schemeClr val="accent1"/>
        </a:buClr>
        <a:buFont typeface="Calibri" panose="020F0502020204030204" pitchFamily="34" charset="0"/>
        <a:buChar char="●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000" algn="l" defTabSz="1088610" rtl="0" eaLnBrk="1" latinLnBrk="0" hangingPunct="1">
        <a:lnSpc>
          <a:spcPct val="125000"/>
        </a:lnSpc>
        <a:spcBef>
          <a:spcPts val="0"/>
        </a:spcBef>
        <a:buClr>
          <a:schemeClr val="accent1"/>
        </a:buClr>
        <a:buFont typeface="Calibri" panose="020F050202020403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42000" indent="-342000" algn="l" defTabSz="1088610" rtl="0" eaLnBrk="1" latinLnBrk="0" hangingPunct="1">
        <a:lnSpc>
          <a:spcPct val="137000"/>
        </a:lnSpc>
        <a:spcBef>
          <a:spcPts val="0"/>
        </a:spcBef>
        <a:buClr>
          <a:schemeClr val="accent1"/>
        </a:buClr>
        <a:buFont typeface="Calibri" panose="020F0502020204030204" pitchFamily="34" charset="0"/>
        <a:buChar char="●"/>
        <a:defRPr sz="13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900" b="1" kern="1200" baseline="0">
          <a:solidFill>
            <a:schemeClr val="accent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1088610" rtl="0" eaLnBrk="1" latinLnBrk="0" hangingPunct="1">
        <a:lnSpc>
          <a:spcPct val="137000"/>
        </a:lnSpc>
        <a:spcBef>
          <a:spcPts val="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34200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68400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2000" indent="0" algn="l" defTabSz="1088610" rtl="0" eaLnBrk="1" latinLnBrk="0" hangingPunct="1">
        <a:lnSpc>
          <a:spcPct val="137000"/>
        </a:lnSpc>
        <a:spcBef>
          <a:spcPts val="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4306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610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916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222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526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31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137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442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5.png"/><Relationship Id="rId5" Type="http://schemas.openxmlformats.org/officeDocument/2006/relationships/image" Target="../media/image32.png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5.png"/><Relationship Id="rId5" Type="http://schemas.openxmlformats.org/officeDocument/2006/relationships/image" Target="../media/image32.pn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2.png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9EB6EFA-537B-2E44-9E4F-F0D4332B3F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69A2F76E-DCB7-3348-A7F4-D28BD4642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414864" y="-3157941"/>
            <a:ext cx="10570080" cy="10570080"/>
          </a:xfrm>
          <a:prstGeom prst="rect">
            <a:avLst/>
          </a:prstGeom>
        </p:spPr>
      </p:pic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D673070C-01CD-E64E-9A62-4BA06BD7ACE0}"/>
              </a:ext>
            </a:extLst>
          </p:cNvPr>
          <p:cNvSpPr>
            <a:spLocks noGrp="1"/>
          </p:cNvSpPr>
          <p:nvPr>
            <p:ph type="body" sz="quarter" idx="1009"/>
          </p:nvPr>
        </p:nvSpPr>
        <p:spPr/>
        <p:txBody>
          <a:bodyPr/>
          <a:lstStyle/>
          <a:p>
            <a:endParaRPr lang="nl-NL" dirty="0"/>
          </a:p>
        </p:txBody>
      </p:sp>
      <p:grpSp>
        <p:nvGrpSpPr>
          <p:cNvPr id="23" name="Graphic 13">
            <a:extLst>
              <a:ext uri="{FF2B5EF4-FFF2-40B4-BE49-F238E27FC236}">
                <a16:creationId xmlns:a16="http://schemas.microsoft.com/office/drawing/2014/main" id="{D11905EF-1C13-0041-9BA5-049AA952779A}"/>
              </a:ext>
            </a:extLst>
          </p:cNvPr>
          <p:cNvGrpSpPr/>
          <p:nvPr/>
        </p:nvGrpSpPr>
        <p:grpSpPr>
          <a:xfrm>
            <a:off x="0" y="551850"/>
            <a:ext cx="2443445" cy="543341"/>
            <a:chOff x="-24380" y="537562"/>
            <a:chExt cx="2443445" cy="54334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B87D1A6-D2F0-324F-8623-151A5DEC7342}"/>
                </a:ext>
              </a:extLst>
            </p:cNvPr>
            <p:cNvSpPr/>
            <p:nvPr/>
          </p:nvSpPr>
          <p:spPr>
            <a:xfrm>
              <a:off x="290823" y="614243"/>
              <a:ext cx="385804" cy="390213"/>
            </a:xfrm>
            <a:custGeom>
              <a:avLst/>
              <a:gdLst>
                <a:gd name="connsiteX0" fmla="*/ 373652 w 385804"/>
                <a:gd name="connsiteY0" fmla="*/ 127191 h 390213"/>
                <a:gd name="connsiteX1" fmla="*/ 127524 w 385804"/>
                <a:gd name="connsiteY1" fmla="*/ 11294 h 390213"/>
                <a:gd name="connsiteX2" fmla="*/ 17459 w 385804"/>
                <a:gd name="connsiteY2" fmla="*/ 113804 h 390213"/>
                <a:gd name="connsiteX3" fmla="*/ 0 w 385804"/>
                <a:gd name="connsiteY3" fmla="*/ 194320 h 390213"/>
                <a:gd name="connsiteX4" fmla="*/ 12335 w 385804"/>
                <a:gd name="connsiteY4" fmla="*/ 262405 h 390213"/>
                <a:gd name="connsiteX5" fmla="*/ 110634 w 385804"/>
                <a:gd name="connsiteY5" fmla="*/ 371609 h 390213"/>
                <a:gd name="connsiteX6" fmla="*/ 258463 w 385804"/>
                <a:gd name="connsiteY6" fmla="*/ 378303 h 390213"/>
                <a:gd name="connsiteX7" fmla="*/ 367769 w 385804"/>
                <a:gd name="connsiteY7" fmla="*/ 277705 h 390213"/>
                <a:gd name="connsiteX8" fmla="*/ 373652 w 385804"/>
                <a:gd name="connsiteY8" fmla="*/ 127191 h 390213"/>
                <a:gd name="connsiteX9" fmla="*/ 315963 w 385804"/>
                <a:gd name="connsiteY9" fmla="*/ 253416 h 390213"/>
                <a:gd name="connsiteX10" fmla="*/ 239107 w 385804"/>
                <a:gd name="connsiteY10" fmla="*/ 324179 h 390213"/>
                <a:gd name="connsiteX11" fmla="*/ 135114 w 385804"/>
                <a:gd name="connsiteY11" fmla="*/ 319398 h 390213"/>
                <a:gd name="connsiteX12" fmla="*/ 66229 w 385804"/>
                <a:gd name="connsiteY12" fmla="*/ 242898 h 390213"/>
                <a:gd name="connsiteX13" fmla="*/ 66039 w 385804"/>
                <a:gd name="connsiteY13" fmla="*/ 242515 h 390213"/>
                <a:gd name="connsiteX14" fmla="*/ 69645 w 385804"/>
                <a:gd name="connsiteY14" fmla="*/ 138092 h 390213"/>
                <a:gd name="connsiteX15" fmla="*/ 147260 w 385804"/>
                <a:gd name="connsiteY15" fmla="*/ 65800 h 390213"/>
                <a:gd name="connsiteX16" fmla="*/ 319948 w 385804"/>
                <a:gd name="connsiteY16" fmla="*/ 147272 h 390213"/>
                <a:gd name="connsiteX17" fmla="*/ 315963 w 385804"/>
                <a:gd name="connsiteY17" fmla="*/ 253416 h 39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5804" h="390213">
                  <a:moveTo>
                    <a:pt x="373652" y="127191"/>
                  </a:moveTo>
                  <a:cubicBezTo>
                    <a:pt x="337976" y="27550"/>
                    <a:pt x="227531" y="-24470"/>
                    <a:pt x="127524" y="11294"/>
                  </a:cubicBezTo>
                  <a:cubicBezTo>
                    <a:pt x="77994" y="29845"/>
                    <a:pt x="38902" y="66182"/>
                    <a:pt x="17459" y="113804"/>
                  </a:cubicBezTo>
                  <a:cubicBezTo>
                    <a:pt x="5883" y="139431"/>
                    <a:pt x="0" y="166780"/>
                    <a:pt x="0" y="194320"/>
                  </a:cubicBezTo>
                  <a:cubicBezTo>
                    <a:pt x="0" y="217079"/>
                    <a:pt x="4175" y="240220"/>
                    <a:pt x="12335" y="262405"/>
                  </a:cubicBezTo>
                  <a:cubicBezTo>
                    <a:pt x="29414" y="310791"/>
                    <a:pt x="64331" y="349615"/>
                    <a:pt x="110634" y="371609"/>
                  </a:cubicBezTo>
                  <a:cubicBezTo>
                    <a:pt x="157507" y="393794"/>
                    <a:pt x="210073" y="396280"/>
                    <a:pt x="258463" y="378303"/>
                  </a:cubicBezTo>
                  <a:cubicBezTo>
                    <a:pt x="307233" y="360517"/>
                    <a:pt x="345946" y="324753"/>
                    <a:pt x="367769" y="277705"/>
                  </a:cubicBezTo>
                  <a:cubicBezTo>
                    <a:pt x="389593" y="230275"/>
                    <a:pt x="391680" y="176916"/>
                    <a:pt x="373652" y="127191"/>
                  </a:cubicBezTo>
                  <a:close/>
                  <a:moveTo>
                    <a:pt x="315963" y="253416"/>
                  </a:moveTo>
                  <a:cubicBezTo>
                    <a:pt x="300592" y="286503"/>
                    <a:pt x="273265" y="311556"/>
                    <a:pt x="239107" y="324179"/>
                  </a:cubicBezTo>
                  <a:cubicBezTo>
                    <a:pt x="204949" y="336610"/>
                    <a:pt x="168134" y="335080"/>
                    <a:pt x="135114" y="319398"/>
                  </a:cubicBezTo>
                  <a:cubicBezTo>
                    <a:pt x="102664" y="303906"/>
                    <a:pt x="77994" y="276749"/>
                    <a:pt x="66229" y="242898"/>
                  </a:cubicBezTo>
                  <a:lnTo>
                    <a:pt x="66039" y="242515"/>
                  </a:lnTo>
                  <a:cubicBezTo>
                    <a:pt x="53325" y="208281"/>
                    <a:pt x="54653" y="170987"/>
                    <a:pt x="69645" y="138092"/>
                  </a:cubicBezTo>
                  <a:cubicBezTo>
                    <a:pt x="84826" y="104432"/>
                    <a:pt x="112342" y="78805"/>
                    <a:pt x="147260" y="65800"/>
                  </a:cubicBezTo>
                  <a:cubicBezTo>
                    <a:pt x="217284" y="40746"/>
                    <a:pt x="294899" y="77275"/>
                    <a:pt x="319948" y="147272"/>
                  </a:cubicBezTo>
                  <a:cubicBezTo>
                    <a:pt x="332662" y="182271"/>
                    <a:pt x="331334" y="219948"/>
                    <a:pt x="315963" y="253416"/>
                  </a:cubicBezTo>
                  <a:close/>
                </a:path>
              </a:pathLst>
            </a:custGeom>
            <a:solidFill>
              <a:srgbClr val="FFFFFF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FD93AFA-6003-7C40-89F1-56A5A982D7FB}"/>
                </a:ext>
              </a:extLst>
            </p:cNvPr>
            <p:cNvSpPr/>
            <p:nvPr/>
          </p:nvSpPr>
          <p:spPr>
            <a:xfrm>
              <a:off x="302968" y="876457"/>
              <a:ext cx="189" cy="382"/>
            </a:xfrm>
            <a:custGeom>
              <a:avLst/>
              <a:gdLst>
                <a:gd name="connsiteX0" fmla="*/ 190 w 189"/>
                <a:gd name="connsiteY0" fmla="*/ 383 h 382"/>
                <a:gd name="connsiteX1" fmla="*/ 190 w 189"/>
                <a:gd name="connsiteY1" fmla="*/ 191 h 382"/>
                <a:gd name="connsiteX2" fmla="*/ 0 w 189"/>
                <a:gd name="connsiteY2" fmla="*/ 0 h 382"/>
                <a:gd name="connsiteX3" fmla="*/ 190 w 189"/>
                <a:gd name="connsiteY3" fmla="*/ 383 h 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" h="382">
                  <a:moveTo>
                    <a:pt x="190" y="383"/>
                  </a:moveTo>
                  <a:cubicBezTo>
                    <a:pt x="190" y="383"/>
                    <a:pt x="190" y="191"/>
                    <a:pt x="190" y="191"/>
                  </a:cubicBezTo>
                  <a:cubicBezTo>
                    <a:pt x="190" y="191"/>
                    <a:pt x="190" y="191"/>
                    <a:pt x="0" y="0"/>
                  </a:cubicBezTo>
                  <a:lnTo>
                    <a:pt x="190" y="383"/>
                  </a:lnTo>
                  <a:close/>
                </a:path>
              </a:pathLst>
            </a:custGeom>
            <a:solidFill>
              <a:srgbClr val="FFFFFF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4EC4334-B4C0-B649-BF08-340165D9B556}"/>
                </a:ext>
              </a:extLst>
            </p:cNvPr>
            <p:cNvSpPr/>
            <p:nvPr/>
          </p:nvSpPr>
          <p:spPr>
            <a:xfrm>
              <a:off x="1598511" y="663595"/>
              <a:ext cx="228480" cy="290891"/>
            </a:xfrm>
            <a:custGeom>
              <a:avLst/>
              <a:gdLst>
                <a:gd name="connsiteX0" fmla="*/ 174207 w 228480"/>
                <a:gd name="connsiteY0" fmla="*/ 290892 h 290891"/>
                <a:gd name="connsiteX1" fmla="*/ 225823 w 228480"/>
                <a:gd name="connsiteY1" fmla="*/ 274444 h 290891"/>
                <a:gd name="connsiteX2" fmla="*/ 228480 w 228480"/>
                <a:gd name="connsiteY2" fmla="*/ 8415 h 290891"/>
                <a:gd name="connsiteX3" fmla="*/ 176863 w 228480"/>
                <a:gd name="connsiteY3" fmla="*/ 8415 h 290891"/>
                <a:gd name="connsiteX4" fmla="*/ 179520 w 228480"/>
                <a:gd name="connsiteY4" fmla="*/ 214009 h 290891"/>
                <a:gd name="connsiteX5" fmla="*/ 48960 w 228480"/>
                <a:gd name="connsiteY5" fmla="*/ 0 h 290891"/>
                <a:gd name="connsiteX6" fmla="*/ 2657 w 228480"/>
                <a:gd name="connsiteY6" fmla="*/ 16639 h 290891"/>
                <a:gd name="connsiteX7" fmla="*/ 0 w 228480"/>
                <a:gd name="connsiteY7" fmla="*/ 285345 h 290891"/>
                <a:gd name="connsiteX8" fmla="*/ 51617 w 228480"/>
                <a:gd name="connsiteY8" fmla="*/ 285345 h 290891"/>
                <a:gd name="connsiteX9" fmla="*/ 46303 w 228480"/>
                <a:gd name="connsiteY9" fmla="*/ 79560 h 290891"/>
                <a:gd name="connsiteX10" fmla="*/ 48960 w 228480"/>
                <a:gd name="connsiteY10" fmla="*/ 79560 h 29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8480" h="290891">
                  <a:moveTo>
                    <a:pt x="174207" y="290892"/>
                  </a:moveTo>
                  <a:lnTo>
                    <a:pt x="225823" y="274444"/>
                  </a:lnTo>
                  <a:lnTo>
                    <a:pt x="228480" y="8415"/>
                  </a:lnTo>
                  <a:lnTo>
                    <a:pt x="176863" y="8415"/>
                  </a:lnTo>
                  <a:lnTo>
                    <a:pt x="179520" y="214009"/>
                  </a:lnTo>
                  <a:lnTo>
                    <a:pt x="48960" y="0"/>
                  </a:lnTo>
                  <a:lnTo>
                    <a:pt x="2657" y="16639"/>
                  </a:lnTo>
                  <a:lnTo>
                    <a:pt x="0" y="285345"/>
                  </a:lnTo>
                  <a:lnTo>
                    <a:pt x="51617" y="285345"/>
                  </a:lnTo>
                  <a:lnTo>
                    <a:pt x="46303" y="79560"/>
                  </a:lnTo>
                  <a:lnTo>
                    <a:pt x="48960" y="79560"/>
                  </a:lnTo>
                  <a:close/>
                </a:path>
              </a:pathLst>
            </a:custGeom>
            <a:solidFill>
              <a:srgbClr val="FFFFFF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C00052F-6874-2548-9755-FA6D167BF345}"/>
                </a:ext>
              </a:extLst>
            </p:cNvPr>
            <p:cNvSpPr/>
            <p:nvPr/>
          </p:nvSpPr>
          <p:spPr>
            <a:xfrm>
              <a:off x="790101" y="672004"/>
              <a:ext cx="215196" cy="282483"/>
            </a:xfrm>
            <a:custGeom>
              <a:avLst/>
              <a:gdLst>
                <a:gd name="connsiteX0" fmla="*/ 185023 w 215196"/>
                <a:gd name="connsiteY0" fmla="*/ 79567 h 282483"/>
                <a:gd name="connsiteX1" fmla="*/ 89760 w 215196"/>
                <a:gd name="connsiteY1" fmla="*/ 7 h 282483"/>
                <a:gd name="connsiteX2" fmla="*/ 2657 w 215196"/>
                <a:gd name="connsiteY2" fmla="*/ 7 h 282483"/>
                <a:gd name="connsiteX3" fmla="*/ 0 w 215196"/>
                <a:gd name="connsiteY3" fmla="*/ 277128 h 282483"/>
                <a:gd name="connsiteX4" fmla="*/ 51807 w 215196"/>
                <a:gd name="connsiteY4" fmla="*/ 277128 h 282483"/>
                <a:gd name="connsiteX5" fmla="*/ 51807 w 215196"/>
                <a:gd name="connsiteY5" fmla="*/ 164673 h 282483"/>
                <a:gd name="connsiteX6" fmla="*/ 68127 w 215196"/>
                <a:gd name="connsiteY6" fmla="*/ 164673 h 282483"/>
                <a:gd name="connsiteX7" fmla="*/ 87293 w 215196"/>
                <a:gd name="connsiteY7" fmla="*/ 175574 h 282483"/>
                <a:gd name="connsiteX8" fmla="*/ 163390 w 215196"/>
                <a:gd name="connsiteY8" fmla="*/ 282483 h 282483"/>
                <a:gd name="connsiteX9" fmla="*/ 215196 w 215196"/>
                <a:gd name="connsiteY9" fmla="*/ 263358 h 282483"/>
                <a:gd name="connsiteX10" fmla="*/ 130750 w 215196"/>
                <a:gd name="connsiteY10" fmla="*/ 150903 h 282483"/>
                <a:gd name="connsiteX11" fmla="*/ 185023 w 215196"/>
                <a:gd name="connsiteY11" fmla="*/ 79567 h 282483"/>
                <a:gd name="connsiteX12" fmla="*/ 84257 w 215196"/>
                <a:gd name="connsiteY12" fmla="*/ 123363 h 282483"/>
                <a:gd name="connsiteX13" fmla="*/ 54274 w 215196"/>
                <a:gd name="connsiteY13" fmla="*/ 123363 h 282483"/>
                <a:gd name="connsiteX14" fmla="*/ 54274 w 215196"/>
                <a:gd name="connsiteY14" fmla="*/ 41126 h 282483"/>
                <a:gd name="connsiteX15" fmla="*/ 84257 w 215196"/>
                <a:gd name="connsiteY15" fmla="*/ 41126 h 282483"/>
                <a:gd name="connsiteX16" fmla="*/ 130560 w 215196"/>
                <a:gd name="connsiteY16" fmla="*/ 79567 h 282483"/>
                <a:gd name="connsiteX17" fmla="*/ 84257 w 215196"/>
                <a:gd name="connsiteY17" fmla="*/ 123363 h 28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5196" h="282483">
                  <a:moveTo>
                    <a:pt x="185023" y="79567"/>
                  </a:moveTo>
                  <a:cubicBezTo>
                    <a:pt x="183695" y="35388"/>
                    <a:pt x="156748" y="-567"/>
                    <a:pt x="89760" y="7"/>
                  </a:cubicBezTo>
                  <a:lnTo>
                    <a:pt x="2657" y="7"/>
                  </a:lnTo>
                  <a:lnTo>
                    <a:pt x="0" y="277128"/>
                  </a:lnTo>
                  <a:lnTo>
                    <a:pt x="51807" y="277128"/>
                  </a:lnTo>
                  <a:lnTo>
                    <a:pt x="51807" y="164673"/>
                  </a:lnTo>
                  <a:lnTo>
                    <a:pt x="68127" y="164673"/>
                  </a:lnTo>
                  <a:cubicBezTo>
                    <a:pt x="76666" y="165821"/>
                    <a:pt x="82549" y="168498"/>
                    <a:pt x="87293" y="175574"/>
                  </a:cubicBezTo>
                  <a:lnTo>
                    <a:pt x="163390" y="282483"/>
                  </a:lnTo>
                  <a:lnTo>
                    <a:pt x="215196" y="263358"/>
                  </a:lnTo>
                  <a:lnTo>
                    <a:pt x="130750" y="150903"/>
                  </a:lnTo>
                  <a:cubicBezTo>
                    <a:pt x="162631" y="140002"/>
                    <a:pt x="183695" y="114757"/>
                    <a:pt x="185023" y="79567"/>
                  </a:cubicBezTo>
                  <a:close/>
                  <a:moveTo>
                    <a:pt x="84257" y="123363"/>
                  </a:moveTo>
                  <a:lnTo>
                    <a:pt x="54274" y="123363"/>
                  </a:lnTo>
                  <a:lnTo>
                    <a:pt x="54274" y="41126"/>
                  </a:lnTo>
                  <a:lnTo>
                    <a:pt x="84257" y="41126"/>
                  </a:lnTo>
                  <a:cubicBezTo>
                    <a:pt x="109306" y="40552"/>
                    <a:pt x="129991" y="54322"/>
                    <a:pt x="130560" y="79567"/>
                  </a:cubicBezTo>
                  <a:cubicBezTo>
                    <a:pt x="129991" y="116669"/>
                    <a:pt x="99818" y="123554"/>
                    <a:pt x="84257" y="123363"/>
                  </a:cubicBezTo>
                  <a:close/>
                </a:path>
              </a:pathLst>
            </a:custGeom>
            <a:solidFill>
              <a:srgbClr val="FFFFFF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CEE56CD-D7BD-0C46-AEBF-44F888C0B9D8}"/>
                </a:ext>
              </a:extLst>
            </p:cNvPr>
            <p:cNvSpPr/>
            <p:nvPr/>
          </p:nvSpPr>
          <p:spPr>
            <a:xfrm>
              <a:off x="1919597" y="672010"/>
              <a:ext cx="250682" cy="282476"/>
            </a:xfrm>
            <a:custGeom>
              <a:avLst/>
              <a:gdLst>
                <a:gd name="connsiteX0" fmla="*/ 0 w 250682"/>
                <a:gd name="connsiteY0" fmla="*/ 266029 h 282476"/>
                <a:gd name="connsiteX1" fmla="*/ 46303 w 250682"/>
                <a:gd name="connsiteY1" fmla="*/ 282477 h 282476"/>
                <a:gd name="connsiteX2" fmla="*/ 79133 w 250682"/>
                <a:gd name="connsiteY2" fmla="*/ 202917 h 282476"/>
                <a:gd name="connsiteX3" fmla="*/ 174396 w 250682"/>
                <a:gd name="connsiteY3" fmla="*/ 202917 h 282476"/>
                <a:gd name="connsiteX4" fmla="*/ 201723 w 250682"/>
                <a:gd name="connsiteY4" fmla="*/ 282477 h 282476"/>
                <a:gd name="connsiteX5" fmla="*/ 250683 w 250682"/>
                <a:gd name="connsiteY5" fmla="*/ 266029 h 282476"/>
                <a:gd name="connsiteX6" fmla="*/ 152763 w 250682"/>
                <a:gd name="connsiteY6" fmla="*/ 0 h 282476"/>
                <a:gd name="connsiteX7" fmla="*/ 106460 w 250682"/>
                <a:gd name="connsiteY7" fmla="*/ 0 h 282476"/>
                <a:gd name="connsiteX8" fmla="*/ 0 w 250682"/>
                <a:gd name="connsiteY8" fmla="*/ 266029 h 282476"/>
                <a:gd name="connsiteX9" fmla="*/ 160543 w 250682"/>
                <a:gd name="connsiteY9" fmla="*/ 161798 h 282476"/>
                <a:gd name="connsiteX10" fmla="*/ 92417 w 250682"/>
                <a:gd name="connsiteY10" fmla="*/ 161798 h 282476"/>
                <a:gd name="connsiteX11" fmla="*/ 127903 w 250682"/>
                <a:gd name="connsiteY11" fmla="*/ 52020 h 282476"/>
                <a:gd name="connsiteX12" fmla="*/ 160543 w 250682"/>
                <a:gd name="connsiteY12" fmla="*/ 161798 h 28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682" h="282476">
                  <a:moveTo>
                    <a:pt x="0" y="266029"/>
                  </a:moveTo>
                  <a:lnTo>
                    <a:pt x="46303" y="282477"/>
                  </a:lnTo>
                  <a:lnTo>
                    <a:pt x="79133" y="202917"/>
                  </a:lnTo>
                  <a:lnTo>
                    <a:pt x="174396" y="202917"/>
                  </a:lnTo>
                  <a:lnTo>
                    <a:pt x="201723" y="282477"/>
                  </a:lnTo>
                  <a:lnTo>
                    <a:pt x="250683" y="266029"/>
                  </a:lnTo>
                  <a:lnTo>
                    <a:pt x="152763" y="0"/>
                  </a:lnTo>
                  <a:lnTo>
                    <a:pt x="106460" y="0"/>
                  </a:lnTo>
                  <a:lnTo>
                    <a:pt x="0" y="266029"/>
                  </a:lnTo>
                  <a:close/>
                  <a:moveTo>
                    <a:pt x="160543" y="161798"/>
                  </a:moveTo>
                  <a:lnTo>
                    <a:pt x="92417" y="161798"/>
                  </a:lnTo>
                  <a:lnTo>
                    <a:pt x="127903" y="52020"/>
                  </a:lnTo>
                  <a:lnTo>
                    <a:pt x="160543" y="161798"/>
                  </a:lnTo>
                  <a:close/>
                </a:path>
              </a:pathLst>
            </a:custGeom>
            <a:solidFill>
              <a:srgbClr val="FFFFFF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82DD6FE-0669-B04E-B5F3-96D25C77D26E}"/>
                </a:ext>
              </a:extLst>
            </p:cNvPr>
            <p:cNvSpPr/>
            <p:nvPr/>
          </p:nvSpPr>
          <p:spPr>
            <a:xfrm>
              <a:off x="1089365" y="672010"/>
              <a:ext cx="236831" cy="277121"/>
            </a:xfrm>
            <a:custGeom>
              <a:avLst/>
              <a:gdLst>
                <a:gd name="connsiteX0" fmla="*/ 2847 w 236831"/>
                <a:gd name="connsiteY0" fmla="*/ 0 h 277121"/>
                <a:gd name="connsiteX1" fmla="*/ 0 w 236831"/>
                <a:gd name="connsiteY1" fmla="*/ 277122 h 277121"/>
                <a:gd name="connsiteX2" fmla="*/ 95263 w 236831"/>
                <a:gd name="connsiteY2" fmla="*/ 277122 h 277121"/>
                <a:gd name="connsiteX3" fmla="*/ 236830 w 236831"/>
                <a:gd name="connsiteY3" fmla="*/ 137318 h 277121"/>
                <a:gd name="connsiteX4" fmla="*/ 92607 w 236831"/>
                <a:gd name="connsiteY4" fmla="*/ 191 h 277121"/>
                <a:gd name="connsiteX5" fmla="*/ 2847 w 236831"/>
                <a:gd name="connsiteY5" fmla="*/ 191 h 277121"/>
                <a:gd name="connsiteX6" fmla="*/ 185023 w 236831"/>
                <a:gd name="connsiteY6" fmla="*/ 134449 h 277121"/>
                <a:gd name="connsiteX7" fmla="*/ 84257 w 236831"/>
                <a:gd name="connsiteY7" fmla="*/ 233134 h 277121"/>
                <a:gd name="connsiteX8" fmla="*/ 51617 w 236831"/>
                <a:gd name="connsiteY8" fmla="*/ 233134 h 277121"/>
                <a:gd name="connsiteX9" fmla="*/ 51617 w 236831"/>
                <a:gd name="connsiteY9" fmla="*/ 43796 h 277121"/>
                <a:gd name="connsiteX10" fmla="*/ 95074 w 236831"/>
                <a:gd name="connsiteY10" fmla="*/ 43796 h 277121"/>
                <a:gd name="connsiteX11" fmla="*/ 185023 w 236831"/>
                <a:gd name="connsiteY11" fmla="*/ 134449 h 277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831" h="277121">
                  <a:moveTo>
                    <a:pt x="2847" y="0"/>
                  </a:moveTo>
                  <a:lnTo>
                    <a:pt x="0" y="277122"/>
                  </a:lnTo>
                  <a:lnTo>
                    <a:pt x="95263" y="277122"/>
                  </a:lnTo>
                  <a:cubicBezTo>
                    <a:pt x="167565" y="276165"/>
                    <a:pt x="237209" y="220129"/>
                    <a:pt x="236830" y="137318"/>
                  </a:cubicBezTo>
                  <a:cubicBezTo>
                    <a:pt x="237209" y="53550"/>
                    <a:pt x="179520" y="-956"/>
                    <a:pt x="92607" y="191"/>
                  </a:cubicBezTo>
                  <a:lnTo>
                    <a:pt x="2847" y="191"/>
                  </a:lnTo>
                  <a:close/>
                  <a:moveTo>
                    <a:pt x="185023" y="134449"/>
                  </a:moveTo>
                  <a:cubicBezTo>
                    <a:pt x="183885" y="197370"/>
                    <a:pt x="143654" y="232178"/>
                    <a:pt x="84257" y="233134"/>
                  </a:cubicBezTo>
                  <a:lnTo>
                    <a:pt x="51617" y="233134"/>
                  </a:lnTo>
                  <a:lnTo>
                    <a:pt x="51617" y="43796"/>
                  </a:lnTo>
                  <a:lnTo>
                    <a:pt x="95074" y="43796"/>
                  </a:lnTo>
                  <a:cubicBezTo>
                    <a:pt x="148398" y="43031"/>
                    <a:pt x="183885" y="83003"/>
                    <a:pt x="185023" y="134449"/>
                  </a:cubicBezTo>
                  <a:close/>
                </a:path>
              </a:pathLst>
            </a:custGeom>
            <a:solidFill>
              <a:srgbClr val="FFFFFF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4B5F3DC-2241-8A4B-B31A-F3D581ACE5EC}"/>
                </a:ext>
              </a:extLst>
            </p:cNvPr>
            <p:cNvSpPr/>
            <p:nvPr/>
          </p:nvSpPr>
          <p:spPr>
            <a:xfrm>
              <a:off x="1429618" y="672010"/>
              <a:ext cx="54463" cy="276930"/>
            </a:xfrm>
            <a:custGeom>
              <a:avLst/>
              <a:gdLst>
                <a:gd name="connsiteX0" fmla="*/ 51806 w 54463"/>
                <a:gd name="connsiteY0" fmla="*/ 276930 h 276930"/>
                <a:gd name="connsiteX1" fmla="*/ 54463 w 54463"/>
                <a:gd name="connsiteY1" fmla="*/ 0 h 276930"/>
                <a:gd name="connsiteX2" fmla="*/ 2657 w 54463"/>
                <a:gd name="connsiteY2" fmla="*/ 0 h 276930"/>
                <a:gd name="connsiteX3" fmla="*/ 0 w 54463"/>
                <a:gd name="connsiteY3" fmla="*/ 276930 h 276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63" h="276930">
                  <a:moveTo>
                    <a:pt x="51806" y="276930"/>
                  </a:moveTo>
                  <a:lnTo>
                    <a:pt x="54463" y="0"/>
                  </a:lnTo>
                  <a:lnTo>
                    <a:pt x="2657" y="0"/>
                  </a:lnTo>
                  <a:lnTo>
                    <a:pt x="0" y="276930"/>
                  </a:lnTo>
                  <a:close/>
                </a:path>
              </a:pathLst>
            </a:custGeom>
            <a:solidFill>
              <a:srgbClr val="FFFFFF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EA32648-E878-8644-BB91-4497C735CA64}"/>
                </a:ext>
              </a:extLst>
            </p:cNvPr>
            <p:cNvSpPr/>
            <p:nvPr/>
          </p:nvSpPr>
          <p:spPr>
            <a:xfrm>
              <a:off x="-24380" y="537562"/>
              <a:ext cx="2443445" cy="543341"/>
            </a:xfrm>
            <a:custGeom>
              <a:avLst/>
              <a:gdLst>
                <a:gd name="connsiteX0" fmla="*/ 674623 w 2443445"/>
                <a:gd name="connsiteY0" fmla="*/ 109778 h 543341"/>
                <a:gd name="connsiteX1" fmla="*/ 634772 w 2443445"/>
                <a:gd name="connsiteY1" fmla="*/ 0 h 543341"/>
                <a:gd name="connsiteX2" fmla="*/ 334560 w 2443445"/>
                <a:gd name="connsiteY2" fmla="*/ 109778 h 543341"/>
                <a:gd name="connsiteX3" fmla="*/ 0 w 2443445"/>
                <a:gd name="connsiteY3" fmla="*/ 109778 h 543341"/>
                <a:gd name="connsiteX4" fmla="*/ 0 w 2443445"/>
                <a:gd name="connsiteY4" fmla="*/ 433564 h 543341"/>
                <a:gd name="connsiteX5" fmla="*/ 341961 w 2443445"/>
                <a:gd name="connsiteY5" fmla="*/ 433564 h 543341"/>
                <a:gd name="connsiteX6" fmla="*/ 381812 w 2443445"/>
                <a:gd name="connsiteY6" fmla="*/ 543342 h 543341"/>
                <a:gd name="connsiteX7" fmla="*/ 681834 w 2443445"/>
                <a:gd name="connsiteY7" fmla="*/ 433564 h 543341"/>
                <a:gd name="connsiteX8" fmla="*/ 2443446 w 2443445"/>
                <a:gd name="connsiteY8" fmla="*/ 433564 h 543341"/>
                <a:gd name="connsiteX9" fmla="*/ 2443446 w 2443445"/>
                <a:gd name="connsiteY9" fmla="*/ 109778 h 543341"/>
                <a:gd name="connsiteX10" fmla="*/ 674623 w 2443445"/>
                <a:gd name="connsiteY10" fmla="*/ 109778 h 543341"/>
                <a:gd name="connsiteX11" fmla="*/ 573857 w 2443445"/>
                <a:gd name="connsiteY11" fmla="*/ 454984 h 543341"/>
                <a:gd name="connsiteX12" fmla="*/ 426028 w 2443445"/>
                <a:gd name="connsiteY12" fmla="*/ 448291 h 543341"/>
                <a:gd name="connsiteX13" fmla="*/ 327728 w 2443445"/>
                <a:gd name="connsiteY13" fmla="*/ 339087 h 543341"/>
                <a:gd name="connsiteX14" fmla="*/ 327728 w 2443445"/>
                <a:gd name="connsiteY14" fmla="*/ 339278 h 543341"/>
                <a:gd name="connsiteX15" fmla="*/ 327539 w 2443445"/>
                <a:gd name="connsiteY15" fmla="*/ 338895 h 543341"/>
                <a:gd name="connsiteX16" fmla="*/ 327728 w 2443445"/>
                <a:gd name="connsiteY16" fmla="*/ 339087 h 543341"/>
                <a:gd name="connsiteX17" fmla="*/ 315394 w 2443445"/>
                <a:gd name="connsiteY17" fmla="*/ 271002 h 543341"/>
                <a:gd name="connsiteX18" fmla="*/ 332852 w 2443445"/>
                <a:gd name="connsiteY18" fmla="*/ 190485 h 543341"/>
                <a:gd name="connsiteX19" fmla="*/ 442917 w 2443445"/>
                <a:gd name="connsiteY19" fmla="*/ 87975 h 543341"/>
                <a:gd name="connsiteX20" fmla="*/ 689046 w 2443445"/>
                <a:gd name="connsiteY20" fmla="*/ 203873 h 543341"/>
                <a:gd name="connsiteX21" fmla="*/ 683353 w 2443445"/>
                <a:gd name="connsiteY21" fmla="*/ 354387 h 543341"/>
                <a:gd name="connsiteX22" fmla="*/ 573857 w 2443445"/>
                <a:gd name="connsiteY22" fmla="*/ 454984 h 543341"/>
                <a:gd name="connsiteX23" fmla="*/ 2194471 w 2443445"/>
                <a:gd name="connsiteY23" fmla="*/ 400478 h 543341"/>
                <a:gd name="connsiteX24" fmla="*/ 2145511 w 2443445"/>
                <a:gd name="connsiteY24" fmla="*/ 416926 h 543341"/>
                <a:gd name="connsiteX25" fmla="*/ 2118184 w 2443445"/>
                <a:gd name="connsiteY25" fmla="*/ 337365 h 543341"/>
                <a:gd name="connsiteX26" fmla="*/ 2022921 w 2443445"/>
                <a:gd name="connsiteY26" fmla="*/ 337365 h 543341"/>
                <a:gd name="connsiteX27" fmla="*/ 1990091 w 2443445"/>
                <a:gd name="connsiteY27" fmla="*/ 416926 h 543341"/>
                <a:gd name="connsiteX28" fmla="*/ 1943788 w 2443445"/>
                <a:gd name="connsiteY28" fmla="*/ 400478 h 543341"/>
                <a:gd name="connsiteX29" fmla="*/ 2049868 w 2443445"/>
                <a:gd name="connsiteY29" fmla="*/ 134449 h 543341"/>
                <a:gd name="connsiteX30" fmla="*/ 2096171 w 2443445"/>
                <a:gd name="connsiteY30" fmla="*/ 134449 h 543341"/>
                <a:gd name="connsiteX31" fmla="*/ 2194471 w 2443445"/>
                <a:gd name="connsiteY31" fmla="*/ 400478 h 543341"/>
                <a:gd name="connsiteX32" fmla="*/ 1674508 w 2443445"/>
                <a:gd name="connsiteY32" fmla="*/ 411379 h 543341"/>
                <a:gd name="connsiteX33" fmla="*/ 1622891 w 2443445"/>
                <a:gd name="connsiteY33" fmla="*/ 411379 h 543341"/>
                <a:gd name="connsiteX34" fmla="*/ 1625548 w 2443445"/>
                <a:gd name="connsiteY34" fmla="*/ 142481 h 543341"/>
                <a:gd name="connsiteX35" fmla="*/ 1671851 w 2443445"/>
                <a:gd name="connsiteY35" fmla="*/ 126034 h 543341"/>
                <a:gd name="connsiteX36" fmla="*/ 1802411 w 2443445"/>
                <a:gd name="connsiteY36" fmla="*/ 340043 h 543341"/>
                <a:gd name="connsiteX37" fmla="*/ 1799754 w 2443445"/>
                <a:gd name="connsiteY37" fmla="*/ 134449 h 543341"/>
                <a:gd name="connsiteX38" fmla="*/ 1851371 w 2443445"/>
                <a:gd name="connsiteY38" fmla="*/ 134449 h 543341"/>
                <a:gd name="connsiteX39" fmla="*/ 1848714 w 2443445"/>
                <a:gd name="connsiteY39" fmla="*/ 400478 h 543341"/>
                <a:gd name="connsiteX40" fmla="*/ 1797098 w 2443445"/>
                <a:gd name="connsiteY40" fmla="*/ 416926 h 543341"/>
                <a:gd name="connsiteX41" fmla="*/ 1671851 w 2443445"/>
                <a:gd name="connsiteY41" fmla="*/ 205594 h 543341"/>
                <a:gd name="connsiteX42" fmla="*/ 1669194 w 2443445"/>
                <a:gd name="connsiteY42" fmla="*/ 205594 h 543341"/>
                <a:gd name="connsiteX43" fmla="*/ 1674508 w 2443445"/>
                <a:gd name="connsiteY43" fmla="*/ 411379 h 543341"/>
                <a:gd name="connsiteX44" fmla="*/ 1508461 w 2443445"/>
                <a:gd name="connsiteY44" fmla="*/ 134449 h 543341"/>
                <a:gd name="connsiteX45" fmla="*/ 1505805 w 2443445"/>
                <a:gd name="connsiteY45" fmla="*/ 411571 h 543341"/>
                <a:gd name="connsiteX46" fmla="*/ 1454188 w 2443445"/>
                <a:gd name="connsiteY46" fmla="*/ 411571 h 543341"/>
                <a:gd name="connsiteX47" fmla="*/ 1456845 w 2443445"/>
                <a:gd name="connsiteY47" fmla="*/ 134449 h 543341"/>
                <a:gd name="connsiteX48" fmla="*/ 1508461 w 2443445"/>
                <a:gd name="connsiteY48" fmla="*/ 134449 h 543341"/>
                <a:gd name="connsiteX49" fmla="*/ 1350575 w 2443445"/>
                <a:gd name="connsiteY49" fmla="*/ 271575 h 543341"/>
                <a:gd name="connsiteX50" fmla="*/ 1209008 w 2443445"/>
                <a:gd name="connsiteY50" fmla="*/ 411379 h 543341"/>
                <a:gd name="connsiteX51" fmla="*/ 1113745 w 2443445"/>
                <a:gd name="connsiteY51" fmla="*/ 411379 h 543341"/>
                <a:gd name="connsiteX52" fmla="*/ 1116592 w 2443445"/>
                <a:gd name="connsiteY52" fmla="*/ 134258 h 543341"/>
                <a:gd name="connsiteX53" fmla="*/ 1206352 w 2443445"/>
                <a:gd name="connsiteY53" fmla="*/ 134258 h 543341"/>
                <a:gd name="connsiteX54" fmla="*/ 1350575 w 2443445"/>
                <a:gd name="connsiteY54" fmla="*/ 271575 h 543341"/>
                <a:gd name="connsiteX55" fmla="*/ 1029488 w 2443445"/>
                <a:gd name="connsiteY55" fmla="*/ 397801 h 543341"/>
                <a:gd name="connsiteX56" fmla="*/ 977682 w 2443445"/>
                <a:gd name="connsiteY56" fmla="*/ 416926 h 543341"/>
                <a:gd name="connsiteX57" fmla="*/ 901585 w 2443445"/>
                <a:gd name="connsiteY57" fmla="*/ 310017 h 543341"/>
                <a:gd name="connsiteX58" fmla="*/ 882419 w 2443445"/>
                <a:gd name="connsiteY58" fmla="*/ 299115 h 543341"/>
                <a:gd name="connsiteX59" fmla="*/ 866099 w 2443445"/>
                <a:gd name="connsiteY59" fmla="*/ 299115 h 543341"/>
                <a:gd name="connsiteX60" fmla="*/ 866099 w 2443445"/>
                <a:gd name="connsiteY60" fmla="*/ 411571 h 543341"/>
                <a:gd name="connsiteX61" fmla="*/ 814292 w 2443445"/>
                <a:gd name="connsiteY61" fmla="*/ 411571 h 543341"/>
                <a:gd name="connsiteX62" fmla="*/ 816949 w 2443445"/>
                <a:gd name="connsiteY62" fmla="*/ 134449 h 543341"/>
                <a:gd name="connsiteX63" fmla="*/ 904052 w 2443445"/>
                <a:gd name="connsiteY63" fmla="*/ 134449 h 543341"/>
                <a:gd name="connsiteX64" fmla="*/ 999315 w 2443445"/>
                <a:gd name="connsiteY64" fmla="*/ 214009 h 543341"/>
                <a:gd name="connsiteX65" fmla="*/ 944852 w 2443445"/>
                <a:gd name="connsiteY65" fmla="*/ 285345 h 543341"/>
                <a:gd name="connsiteX66" fmla="*/ 1029488 w 2443445"/>
                <a:gd name="connsiteY66" fmla="*/ 397801 h 5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43445" h="543341">
                  <a:moveTo>
                    <a:pt x="674623" y="109778"/>
                  </a:moveTo>
                  <a:lnTo>
                    <a:pt x="634772" y="0"/>
                  </a:lnTo>
                  <a:lnTo>
                    <a:pt x="334560" y="109778"/>
                  </a:lnTo>
                  <a:lnTo>
                    <a:pt x="0" y="109778"/>
                  </a:lnTo>
                  <a:lnTo>
                    <a:pt x="0" y="433564"/>
                  </a:lnTo>
                  <a:lnTo>
                    <a:pt x="341961" y="433564"/>
                  </a:lnTo>
                  <a:lnTo>
                    <a:pt x="381812" y="543342"/>
                  </a:lnTo>
                  <a:lnTo>
                    <a:pt x="681834" y="433564"/>
                  </a:lnTo>
                  <a:lnTo>
                    <a:pt x="2443446" y="433564"/>
                  </a:lnTo>
                  <a:lnTo>
                    <a:pt x="2443446" y="109778"/>
                  </a:lnTo>
                  <a:lnTo>
                    <a:pt x="674623" y="109778"/>
                  </a:lnTo>
                  <a:close/>
                  <a:moveTo>
                    <a:pt x="573857" y="454984"/>
                  </a:moveTo>
                  <a:cubicBezTo>
                    <a:pt x="525276" y="472771"/>
                    <a:pt x="472900" y="470476"/>
                    <a:pt x="426028" y="448291"/>
                  </a:cubicBezTo>
                  <a:cubicBezTo>
                    <a:pt x="379725" y="426297"/>
                    <a:pt x="344618" y="387473"/>
                    <a:pt x="327728" y="339087"/>
                  </a:cubicBezTo>
                  <a:cubicBezTo>
                    <a:pt x="327728" y="339087"/>
                    <a:pt x="327728" y="339278"/>
                    <a:pt x="327728" y="339278"/>
                  </a:cubicBezTo>
                  <a:lnTo>
                    <a:pt x="327539" y="338895"/>
                  </a:lnTo>
                  <a:cubicBezTo>
                    <a:pt x="327539" y="339087"/>
                    <a:pt x="327539" y="339087"/>
                    <a:pt x="327728" y="339087"/>
                  </a:cubicBezTo>
                  <a:cubicBezTo>
                    <a:pt x="319568" y="316902"/>
                    <a:pt x="315394" y="293952"/>
                    <a:pt x="315394" y="271002"/>
                  </a:cubicBezTo>
                  <a:cubicBezTo>
                    <a:pt x="315394" y="243462"/>
                    <a:pt x="321276" y="216304"/>
                    <a:pt x="332852" y="190485"/>
                  </a:cubicBezTo>
                  <a:cubicBezTo>
                    <a:pt x="354296" y="142864"/>
                    <a:pt x="393388" y="106526"/>
                    <a:pt x="442917" y="87975"/>
                  </a:cubicBezTo>
                  <a:cubicBezTo>
                    <a:pt x="542925" y="52211"/>
                    <a:pt x="653369" y="104231"/>
                    <a:pt x="689046" y="203873"/>
                  </a:cubicBezTo>
                  <a:cubicBezTo>
                    <a:pt x="707263" y="253598"/>
                    <a:pt x="705176" y="306765"/>
                    <a:pt x="683353" y="354387"/>
                  </a:cubicBezTo>
                  <a:cubicBezTo>
                    <a:pt x="661340" y="401434"/>
                    <a:pt x="622437" y="437198"/>
                    <a:pt x="573857" y="454984"/>
                  </a:cubicBezTo>
                  <a:close/>
                  <a:moveTo>
                    <a:pt x="2194471" y="400478"/>
                  </a:moveTo>
                  <a:lnTo>
                    <a:pt x="2145511" y="416926"/>
                  </a:lnTo>
                  <a:lnTo>
                    <a:pt x="2118184" y="337365"/>
                  </a:lnTo>
                  <a:lnTo>
                    <a:pt x="2022921" y="337365"/>
                  </a:lnTo>
                  <a:lnTo>
                    <a:pt x="1990091" y="416926"/>
                  </a:lnTo>
                  <a:lnTo>
                    <a:pt x="1943788" y="400478"/>
                  </a:lnTo>
                  <a:lnTo>
                    <a:pt x="2049868" y="134449"/>
                  </a:lnTo>
                  <a:lnTo>
                    <a:pt x="2096171" y="134449"/>
                  </a:lnTo>
                  <a:lnTo>
                    <a:pt x="2194471" y="400478"/>
                  </a:lnTo>
                  <a:close/>
                  <a:moveTo>
                    <a:pt x="1674508" y="411379"/>
                  </a:moveTo>
                  <a:lnTo>
                    <a:pt x="1622891" y="411379"/>
                  </a:lnTo>
                  <a:lnTo>
                    <a:pt x="1625548" y="142481"/>
                  </a:lnTo>
                  <a:lnTo>
                    <a:pt x="1671851" y="126034"/>
                  </a:lnTo>
                  <a:lnTo>
                    <a:pt x="1802411" y="340043"/>
                  </a:lnTo>
                  <a:lnTo>
                    <a:pt x="1799754" y="134449"/>
                  </a:lnTo>
                  <a:lnTo>
                    <a:pt x="1851371" y="134449"/>
                  </a:lnTo>
                  <a:lnTo>
                    <a:pt x="1848714" y="400478"/>
                  </a:lnTo>
                  <a:lnTo>
                    <a:pt x="1797098" y="416926"/>
                  </a:lnTo>
                  <a:lnTo>
                    <a:pt x="1671851" y="205594"/>
                  </a:lnTo>
                  <a:lnTo>
                    <a:pt x="1669194" y="205594"/>
                  </a:lnTo>
                  <a:lnTo>
                    <a:pt x="1674508" y="411379"/>
                  </a:lnTo>
                  <a:close/>
                  <a:moveTo>
                    <a:pt x="1508461" y="134449"/>
                  </a:moveTo>
                  <a:lnTo>
                    <a:pt x="1505805" y="411571"/>
                  </a:lnTo>
                  <a:lnTo>
                    <a:pt x="1454188" y="411571"/>
                  </a:lnTo>
                  <a:lnTo>
                    <a:pt x="1456845" y="134449"/>
                  </a:lnTo>
                  <a:lnTo>
                    <a:pt x="1508461" y="134449"/>
                  </a:lnTo>
                  <a:close/>
                  <a:moveTo>
                    <a:pt x="1350575" y="271575"/>
                  </a:moveTo>
                  <a:cubicBezTo>
                    <a:pt x="1350955" y="354578"/>
                    <a:pt x="1281310" y="410614"/>
                    <a:pt x="1209008" y="411379"/>
                  </a:cubicBezTo>
                  <a:lnTo>
                    <a:pt x="1113745" y="411379"/>
                  </a:lnTo>
                  <a:lnTo>
                    <a:pt x="1116592" y="134258"/>
                  </a:lnTo>
                  <a:lnTo>
                    <a:pt x="1206352" y="134258"/>
                  </a:lnTo>
                  <a:cubicBezTo>
                    <a:pt x="1293265" y="133301"/>
                    <a:pt x="1350955" y="187808"/>
                    <a:pt x="1350575" y="271575"/>
                  </a:cubicBezTo>
                  <a:close/>
                  <a:moveTo>
                    <a:pt x="1029488" y="397801"/>
                  </a:moveTo>
                  <a:lnTo>
                    <a:pt x="977682" y="416926"/>
                  </a:lnTo>
                  <a:lnTo>
                    <a:pt x="901585" y="310017"/>
                  </a:lnTo>
                  <a:cubicBezTo>
                    <a:pt x="896841" y="302940"/>
                    <a:pt x="890958" y="300072"/>
                    <a:pt x="882419" y="299115"/>
                  </a:cubicBezTo>
                  <a:lnTo>
                    <a:pt x="866099" y="299115"/>
                  </a:lnTo>
                  <a:lnTo>
                    <a:pt x="866099" y="411571"/>
                  </a:lnTo>
                  <a:lnTo>
                    <a:pt x="814292" y="411571"/>
                  </a:lnTo>
                  <a:lnTo>
                    <a:pt x="816949" y="134449"/>
                  </a:lnTo>
                  <a:lnTo>
                    <a:pt x="904052" y="134449"/>
                  </a:lnTo>
                  <a:cubicBezTo>
                    <a:pt x="971040" y="133875"/>
                    <a:pt x="997987" y="170021"/>
                    <a:pt x="999315" y="214009"/>
                  </a:cubicBezTo>
                  <a:cubicBezTo>
                    <a:pt x="997987" y="249199"/>
                    <a:pt x="976923" y="274444"/>
                    <a:pt x="944852" y="285345"/>
                  </a:cubicBezTo>
                  <a:lnTo>
                    <a:pt x="1029488" y="397801"/>
                  </a:lnTo>
                  <a:close/>
                </a:path>
              </a:pathLst>
            </a:custGeom>
            <a:solidFill>
              <a:srgbClr val="F58220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53466C8-DFF3-1E46-B167-920F966D7F2B}"/>
                </a:ext>
              </a:extLst>
            </p:cNvPr>
            <p:cNvSpPr/>
            <p:nvPr/>
          </p:nvSpPr>
          <p:spPr>
            <a:xfrm>
              <a:off x="844375" y="713112"/>
              <a:ext cx="76286" cy="82258"/>
            </a:xfrm>
            <a:custGeom>
              <a:avLst/>
              <a:gdLst>
                <a:gd name="connsiteX0" fmla="*/ 29983 w 76286"/>
                <a:gd name="connsiteY0" fmla="*/ 17 h 82258"/>
                <a:gd name="connsiteX1" fmla="*/ 0 w 76286"/>
                <a:gd name="connsiteY1" fmla="*/ 17 h 82258"/>
                <a:gd name="connsiteX2" fmla="*/ 0 w 76286"/>
                <a:gd name="connsiteY2" fmla="*/ 82255 h 82258"/>
                <a:gd name="connsiteX3" fmla="*/ 29983 w 76286"/>
                <a:gd name="connsiteY3" fmla="*/ 82255 h 82258"/>
                <a:gd name="connsiteX4" fmla="*/ 76287 w 76286"/>
                <a:gd name="connsiteY4" fmla="*/ 38459 h 82258"/>
                <a:gd name="connsiteX5" fmla="*/ 29983 w 76286"/>
                <a:gd name="connsiteY5" fmla="*/ 17 h 8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86" h="82258">
                  <a:moveTo>
                    <a:pt x="29983" y="17"/>
                  </a:moveTo>
                  <a:lnTo>
                    <a:pt x="0" y="17"/>
                  </a:lnTo>
                  <a:lnTo>
                    <a:pt x="0" y="82255"/>
                  </a:lnTo>
                  <a:lnTo>
                    <a:pt x="29983" y="82255"/>
                  </a:lnTo>
                  <a:cubicBezTo>
                    <a:pt x="45544" y="82446"/>
                    <a:pt x="75717" y="75752"/>
                    <a:pt x="76287" y="38459"/>
                  </a:cubicBezTo>
                  <a:cubicBezTo>
                    <a:pt x="75717" y="13213"/>
                    <a:pt x="55033" y="-557"/>
                    <a:pt x="29983" y="17"/>
                  </a:cubicBezTo>
                  <a:close/>
                </a:path>
              </a:pathLst>
            </a:custGeom>
            <a:solidFill>
              <a:srgbClr val="F58220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61CD01B-5707-F747-8E1A-F7F9D8C2BD5E}"/>
                </a:ext>
              </a:extLst>
            </p:cNvPr>
            <p:cNvSpPr/>
            <p:nvPr/>
          </p:nvSpPr>
          <p:spPr>
            <a:xfrm>
              <a:off x="1141171" y="715981"/>
              <a:ext cx="133406" cy="189163"/>
            </a:xfrm>
            <a:custGeom>
              <a:avLst/>
              <a:gdLst>
                <a:gd name="connsiteX0" fmla="*/ 0 w 133406"/>
                <a:gd name="connsiteY0" fmla="*/ 189163 h 189163"/>
                <a:gd name="connsiteX1" fmla="*/ 32640 w 133406"/>
                <a:gd name="connsiteY1" fmla="*/ 189163 h 189163"/>
                <a:gd name="connsiteX2" fmla="*/ 133406 w 133406"/>
                <a:gd name="connsiteY2" fmla="*/ 90478 h 189163"/>
                <a:gd name="connsiteX3" fmla="*/ 43647 w 133406"/>
                <a:gd name="connsiteY3" fmla="*/ 17 h 189163"/>
                <a:gd name="connsiteX4" fmla="*/ 190 w 133406"/>
                <a:gd name="connsiteY4" fmla="*/ 17 h 189163"/>
                <a:gd name="connsiteX5" fmla="*/ 190 w 133406"/>
                <a:gd name="connsiteY5" fmla="*/ 189163 h 18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406" h="189163">
                  <a:moveTo>
                    <a:pt x="0" y="189163"/>
                  </a:moveTo>
                  <a:lnTo>
                    <a:pt x="32640" y="189163"/>
                  </a:lnTo>
                  <a:cubicBezTo>
                    <a:pt x="92037" y="188016"/>
                    <a:pt x="132078" y="153400"/>
                    <a:pt x="133406" y="90478"/>
                  </a:cubicBezTo>
                  <a:cubicBezTo>
                    <a:pt x="132268" y="39032"/>
                    <a:pt x="96781" y="-939"/>
                    <a:pt x="43647" y="17"/>
                  </a:cubicBezTo>
                  <a:lnTo>
                    <a:pt x="190" y="17"/>
                  </a:lnTo>
                  <a:lnTo>
                    <a:pt x="190" y="189163"/>
                  </a:lnTo>
                  <a:close/>
                </a:path>
              </a:pathLst>
            </a:custGeom>
            <a:solidFill>
              <a:srgbClr val="F58220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7CC679A-632F-8B47-8D3C-CB02D30E5CCE}"/>
                </a:ext>
              </a:extLst>
            </p:cNvPr>
            <p:cNvSpPr/>
            <p:nvPr/>
          </p:nvSpPr>
          <p:spPr>
            <a:xfrm>
              <a:off x="2012204" y="724030"/>
              <a:ext cx="67936" cy="109777"/>
            </a:xfrm>
            <a:custGeom>
              <a:avLst/>
              <a:gdLst>
                <a:gd name="connsiteX0" fmla="*/ 67937 w 67936"/>
                <a:gd name="connsiteY0" fmla="*/ 109778 h 109777"/>
                <a:gd name="connsiteX1" fmla="*/ 35297 w 67936"/>
                <a:gd name="connsiteY1" fmla="*/ 0 h 109777"/>
                <a:gd name="connsiteX2" fmla="*/ 0 w 67936"/>
                <a:gd name="connsiteY2" fmla="*/ 109778 h 10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936" h="109777">
                  <a:moveTo>
                    <a:pt x="67937" y="109778"/>
                  </a:moveTo>
                  <a:lnTo>
                    <a:pt x="35297" y="0"/>
                  </a:lnTo>
                  <a:lnTo>
                    <a:pt x="0" y="109778"/>
                  </a:lnTo>
                  <a:close/>
                </a:path>
              </a:pathLst>
            </a:custGeom>
            <a:solidFill>
              <a:srgbClr val="F58220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D6490304-DC19-7B4D-9E91-AC03072AA142}"/>
                </a:ext>
              </a:extLst>
            </p:cNvPr>
            <p:cNvSpPr/>
            <p:nvPr/>
          </p:nvSpPr>
          <p:spPr>
            <a:xfrm>
              <a:off x="348080" y="671930"/>
              <a:ext cx="271104" cy="274585"/>
            </a:xfrm>
            <a:custGeom>
              <a:avLst/>
              <a:gdLst>
                <a:gd name="connsiteX0" fmla="*/ 89813 w 271104"/>
                <a:gd name="connsiteY0" fmla="*/ 7922 h 274585"/>
                <a:gd name="connsiteX1" fmla="*/ 12198 w 271104"/>
                <a:gd name="connsiteY1" fmla="*/ 80215 h 274585"/>
                <a:gd name="connsiteX2" fmla="*/ 8593 w 271104"/>
                <a:gd name="connsiteY2" fmla="*/ 184637 h 274585"/>
                <a:gd name="connsiteX3" fmla="*/ 8782 w 271104"/>
                <a:gd name="connsiteY3" fmla="*/ 185020 h 274585"/>
                <a:gd name="connsiteX4" fmla="*/ 77668 w 271104"/>
                <a:gd name="connsiteY4" fmla="*/ 261520 h 274585"/>
                <a:gd name="connsiteX5" fmla="*/ 181660 w 271104"/>
                <a:gd name="connsiteY5" fmla="*/ 266301 h 274585"/>
                <a:gd name="connsiteX6" fmla="*/ 258516 w 271104"/>
                <a:gd name="connsiteY6" fmla="*/ 195538 h 274585"/>
                <a:gd name="connsiteX7" fmla="*/ 262312 w 271104"/>
                <a:gd name="connsiteY7" fmla="*/ 89203 h 274585"/>
                <a:gd name="connsiteX8" fmla="*/ 89813 w 271104"/>
                <a:gd name="connsiteY8" fmla="*/ 7922 h 274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104" h="274585">
                  <a:moveTo>
                    <a:pt x="89813" y="7922"/>
                  </a:moveTo>
                  <a:cubicBezTo>
                    <a:pt x="54896" y="20927"/>
                    <a:pt x="27379" y="46554"/>
                    <a:pt x="12198" y="80215"/>
                  </a:cubicBezTo>
                  <a:cubicBezTo>
                    <a:pt x="-2794" y="113301"/>
                    <a:pt x="-3932" y="150403"/>
                    <a:pt x="8593" y="184637"/>
                  </a:cubicBezTo>
                  <a:lnTo>
                    <a:pt x="8782" y="185020"/>
                  </a:lnTo>
                  <a:cubicBezTo>
                    <a:pt x="20548" y="218871"/>
                    <a:pt x="45218" y="246028"/>
                    <a:pt x="77668" y="261520"/>
                  </a:cubicBezTo>
                  <a:cubicBezTo>
                    <a:pt x="110687" y="277202"/>
                    <a:pt x="147313" y="278732"/>
                    <a:pt x="181660" y="266301"/>
                  </a:cubicBezTo>
                  <a:cubicBezTo>
                    <a:pt x="215819" y="253678"/>
                    <a:pt x="243145" y="228625"/>
                    <a:pt x="258516" y="195538"/>
                  </a:cubicBezTo>
                  <a:cubicBezTo>
                    <a:pt x="273887" y="162261"/>
                    <a:pt x="275216" y="124585"/>
                    <a:pt x="262312" y="89203"/>
                  </a:cubicBezTo>
                  <a:cubicBezTo>
                    <a:pt x="237642" y="19206"/>
                    <a:pt x="160027" y="-17132"/>
                    <a:pt x="89813" y="7922"/>
                  </a:cubicBezTo>
                  <a:close/>
                </a:path>
              </a:pathLst>
            </a:custGeom>
            <a:solidFill>
              <a:srgbClr val="F58220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aphic 13">
            <a:extLst>
              <a:ext uri="{FF2B5EF4-FFF2-40B4-BE49-F238E27FC236}">
                <a16:creationId xmlns:a16="http://schemas.microsoft.com/office/drawing/2014/main" id="{293E4F0F-452E-0548-912E-F46B4B42906C}"/>
              </a:ext>
            </a:extLst>
          </p:cNvPr>
          <p:cNvGrpSpPr/>
          <p:nvPr/>
        </p:nvGrpSpPr>
        <p:grpSpPr>
          <a:xfrm>
            <a:off x="816000" y="1094809"/>
            <a:ext cx="1626495" cy="215156"/>
            <a:chOff x="791620" y="1080521"/>
            <a:chExt cx="1626495" cy="215156"/>
          </a:xfrm>
          <a:solidFill>
            <a:schemeClr val="bg1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D092F62-0A4B-454D-A239-55629A6054C6}"/>
                </a:ext>
              </a:extLst>
            </p:cNvPr>
            <p:cNvSpPr/>
            <p:nvPr/>
          </p:nvSpPr>
          <p:spPr>
            <a:xfrm>
              <a:off x="791620" y="1091805"/>
              <a:ext cx="138909" cy="154147"/>
            </a:xfrm>
            <a:custGeom>
              <a:avLst/>
              <a:gdLst>
                <a:gd name="connsiteX0" fmla="*/ 66988 w 138909"/>
                <a:gd name="connsiteY0" fmla="*/ 0 h 154147"/>
                <a:gd name="connsiteX1" fmla="*/ 69645 w 138909"/>
                <a:gd name="connsiteY1" fmla="*/ 0 h 154147"/>
                <a:gd name="connsiteX2" fmla="*/ 138910 w 138909"/>
                <a:gd name="connsiteY2" fmla="*/ 154148 h 154147"/>
                <a:gd name="connsiteX3" fmla="*/ 106080 w 138909"/>
                <a:gd name="connsiteY3" fmla="*/ 154148 h 154147"/>
                <a:gd name="connsiteX4" fmla="*/ 98869 w 138909"/>
                <a:gd name="connsiteY4" fmla="*/ 136935 h 154147"/>
                <a:gd name="connsiteX5" fmla="*/ 37384 w 138909"/>
                <a:gd name="connsiteY5" fmla="*/ 136935 h 154147"/>
                <a:gd name="connsiteX6" fmla="*/ 30173 w 138909"/>
                <a:gd name="connsiteY6" fmla="*/ 154148 h 154147"/>
                <a:gd name="connsiteX7" fmla="*/ 0 w 138909"/>
                <a:gd name="connsiteY7" fmla="*/ 154148 h 154147"/>
                <a:gd name="connsiteX8" fmla="*/ 66988 w 138909"/>
                <a:gd name="connsiteY8" fmla="*/ 0 h 154147"/>
                <a:gd name="connsiteX9" fmla="*/ 87862 w 138909"/>
                <a:gd name="connsiteY9" fmla="*/ 110351 h 154147"/>
                <a:gd name="connsiteX10" fmla="*/ 76856 w 138909"/>
                <a:gd name="connsiteY10" fmla="*/ 83768 h 154147"/>
                <a:gd name="connsiteX11" fmla="*/ 67747 w 138909"/>
                <a:gd name="connsiteY11" fmla="*/ 56419 h 154147"/>
                <a:gd name="connsiteX12" fmla="*/ 58828 w 138909"/>
                <a:gd name="connsiteY12" fmla="*/ 83768 h 154147"/>
                <a:gd name="connsiteX13" fmla="*/ 47821 w 138909"/>
                <a:gd name="connsiteY13" fmla="*/ 110351 h 154147"/>
                <a:gd name="connsiteX14" fmla="*/ 87862 w 138909"/>
                <a:gd name="connsiteY14" fmla="*/ 110351 h 15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09" h="154147">
                  <a:moveTo>
                    <a:pt x="66988" y="0"/>
                  </a:moveTo>
                  <a:lnTo>
                    <a:pt x="69645" y="0"/>
                  </a:lnTo>
                  <a:lnTo>
                    <a:pt x="138910" y="154148"/>
                  </a:lnTo>
                  <a:lnTo>
                    <a:pt x="106080" y="154148"/>
                  </a:lnTo>
                  <a:lnTo>
                    <a:pt x="98869" y="136935"/>
                  </a:lnTo>
                  <a:lnTo>
                    <a:pt x="37384" y="136935"/>
                  </a:lnTo>
                  <a:lnTo>
                    <a:pt x="30173" y="154148"/>
                  </a:lnTo>
                  <a:lnTo>
                    <a:pt x="0" y="154148"/>
                  </a:lnTo>
                  <a:lnTo>
                    <a:pt x="66988" y="0"/>
                  </a:lnTo>
                  <a:close/>
                  <a:moveTo>
                    <a:pt x="87862" y="110351"/>
                  </a:moveTo>
                  <a:lnTo>
                    <a:pt x="76856" y="83768"/>
                  </a:lnTo>
                  <a:cubicBezTo>
                    <a:pt x="72491" y="73058"/>
                    <a:pt x="67747" y="56419"/>
                    <a:pt x="67747" y="56419"/>
                  </a:cubicBezTo>
                  <a:cubicBezTo>
                    <a:pt x="67747" y="56419"/>
                    <a:pt x="63382" y="73058"/>
                    <a:pt x="58828" y="83768"/>
                  </a:cubicBezTo>
                  <a:lnTo>
                    <a:pt x="47821" y="110351"/>
                  </a:lnTo>
                  <a:lnTo>
                    <a:pt x="87862" y="110351"/>
                  </a:ln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BD574CA-C45B-5545-A6A7-C97080155E97}"/>
                </a:ext>
              </a:extLst>
            </p:cNvPr>
            <p:cNvSpPr/>
            <p:nvPr/>
          </p:nvSpPr>
          <p:spPr>
            <a:xfrm>
              <a:off x="947039" y="1083581"/>
              <a:ext cx="95263" cy="162371"/>
            </a:xfrm>
            <a:custGeom>
              <a:avLst/>
              <a:gdLst>
                <a:gd name="connsiteX0" fmla="*/ 0 w 95263"/>
                <a:gd name="connsiteY0" fmla="*/ 0 h 162371"/>
                <a:gd name="connsiteX1" fmla="*/ 30173 w 95263"/>
                <a:gd name="connsiteY1" fmla="*/ 0 h 162371"/>
                <a:gd name="connsiteX2" fmla="*/ 30173 w 95263"/>
                <a:gd name="connsiteY2" fmla="*/ 81473 h 162371"/>
                <a:gd name="connsiteX3" fmla="*/ 59587 w 95263"/>
                <a:gd name="connsiteY3" fmla="*/ 64451 h 162371"/>
                <a:gd name="connsiteX4" fmla="*/ 95263 w 95263"/>
                <a:gd name="connsiteY4" fmla="*/ 106909 h 162371"/>
                <a:gd name="connsiteX5" fmla="*/ 95263 w 95263"/>
                <a:gd name="connsiteY5" fmla="*/ 162180 h 162371"/>
                <a:gd name="connsiteX6" fmla="*/ 65090 w 95263"/>
                <a:gd name="connsiteY6" fmla="*/ 162180 h 162371"/>
                <a:gd name="connsiteX7" fmla="*/ 65090 w 95263"/>
                <a:gd name="connsiteY7" fmla="*/ 109013 h 162371"/>
                <a:gd name="connsiteX8" fmla="*/ 49340 w 95263"/>
                <a:gd name="connsiteY8" fmla="*/ 92183 h 162371"/>
                <a:gd name="connsiteX9" fmla="*/ 30173 w 95263"/>
                <a:gd name="connsiteY9" fmla="*/ 111116 h 162371"/>
                <a:gd name="connsiteX10" fmla="*/ 30173 w 95263"/>
                <a:gd name="connsiteY10" fmla="*/ 162372 h 162371"/>
                <a:gd name="connsiteX11" fmla="*/ 0 w 95263"/>
                <a:gd name="connsiteY11" fmla="*/ 162372 h 162371"/>
                <a:gd name="connsiteX12" fmla="*/ 0 w 95263"/>
                <a:gd name="connsiteY12" fmla="*/ 0 h 16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63" h="162371">
                  <a:moveTo>
                    <a:pt x="0" y="0"/>
                  </a:moveTo>
                  <a:lnTo>
                    <a:pt x="30173" y="0"/>
                  </a:lnTo>
                  <a:lnTo>
                    <a:pt x="30173" y="81473"/>
                  </a:lnTo>
                  <a:cubicBezTo>
                    <a:pt x="36056" y="70380"/>
                    <a:pt x="46493" y="64451"/>
                    <a:pt x="59587" y="64451"/>
                  </a:cubicBezTo>
                  <a:cubicBezTo>
                    <a:pt x="80272" y="64451"/>
                    <a:pt x="95263" y="79751"/>
                    <a:pt x="95263" y="106909"/>
                  </a:cubicBezTo>
                  <a:lnTo>
                    <a:pt x="95263" y="162180"/>
                  </a:lnTo>
                  <a:lnTo>
                    <a:pt x="65090" y="162180"/>
                  </a:lnTo>
                  <a:lnTo>
                    <a:pt x="65090" y="109013"/>
                  </a:lnTo>
                  <a:cubicBezTo>
                    <a:pt x="65090" y="98303"/>
                    <a:pt x="59967" y="92183"/>
                    <a:pt x="49340" y="92183"/>
                  </a:cubicBezTo>
                  <a:cubicBezTo>
                    <a:pt x="37384" y="92183"/>
                    <a:pt x="30173" y="98876"/>
                    <a:pt x="30173" y="111116"/>
                  </a:cubicBezTo>
                  <a:lnTo>
                    <a:pt x="30173" y="162372"/>
                  </a:lnTo>
                  <a:lnTo>
                    <a:pt x="0" y="1623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DC9C00A-F617-B149-9321-A5188BDC2181}"/>
                </a:ext>
              </a:extLst>
            </p:cNvPr>
            <p:cNvSpPr/>
            <p:nvPr/>
          </p:nvSpPr>
          <p:spPr>
            <a:xfrm>
              <a:off x="1061659" y="1147841"/>
              <a:ext cx="102853" cy="99832"/>
            </a:xfrm>
            <a:custGeom>
              <a:avLst/>
              <a:gdLst>
                <a:gd name="connsiteX0" fmla="*/ 55412 w 102853"/>
                <a:gd name="connsiteY0" fmla="*/ 74779 h 99832"/>
                <a:gd name="connsiteX1" fmla="*/ 79323 w 102853"/>
                <a:gd name="connsiteY1" fmla="*/ 67129 h 99832"/>
                <a:gd name="connsiteX2" fmla="*/ 96402 w 102853"/>
                <a:gd name="connsiteY2" fmla="*/ 85680 h 99832"/>
                <a:gd name="connsiteX3" fmla="*/ 55792 w 102853"/>
                <a:gd name="connsiteY3" fmla="*/ 99833 h 99832"/>
                <a:gd name="connsiteX4" fmla="*/ 0 w 102853"/>
                <a:gd name="connsiteY4" fmla="*/ 49725 h 99832"/>
                <a:gd name="connsiteX5" fmla="*/ 52376 w 102853"/>
                <a:gd name="connsiteY5" fmla="*/ 0 h 99832"/>
                <a:gd name="connsiteX6" fmla="*/ 102664 w 102853"/>
                <a:gd name="connsiteY6" fmla="*/ 59096 h 99832"/>
                <a:gd name="connsiteX7" fmla="*/ 30742 w 102853"/>
                <a:gd name="connsiteY7" fmla="*/ 59096 h 99832"/>
                <a:gd name="connsiteX8" fmla="*/ 55412 w 102853"/>
                <a:gd name="connsiteY8" fmla="*/ 74779 h 99832"/>
                <a:gd name="connsiteX9" fmla="*/ 72681 w 102853"/>
                <a:gd name="connsiteY9" fmla="*/ 41884 h 99832"/>
                <a:gd name="connsiteX10" fmla="*/ 52755 w 102853"/>
                <a:gd name="connsiteY10" fmla="*/ 25054 h 99832"/>
                <a:gd name="connsiteX11" fmla="*/ 30553 w 102853"/>
                <a:gd name="connsiteY11" fmla="*/ 41884 h 99832"/>
                <a:gd name="connsiteX12" fmla="*/ 72681 w 102853"/>
                <a:gd name="connsiteY12" fmla="*/ 41884 h 99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853" h="99832">
                  <a:moveTo>
                    <a:pt x="55412" y="74779"/>
                  </a:moveTo>
                  <a:cubicBezTo>
                    <a:pt x="66419" y="74779"/>
                    <a:pt x="74579" y="70571"/>
                    <a:pt x="79323" y="67129"/>
                  </a:cubicBezTo>
                  <a:lnTo>
                    <a:pt x="96402" y="85680"/>
                  </a:lnTo>
                  <a:cubicBezTo>
                    <a:pt x="87293" y="93713"/>
                    <a:pt x="75717" y="99833"/>
                    <a:pt x="55792" y="99833"/>
                  </a:cubicBezTo>
                  <a:cubicBezTo>
                    <a:pt x="22013" y="99833"/>
                    <a:pt x="0" y="79178"/>
                    <a:pt x="0" y="49725"/>
                  </a:cubicBezTo>
                  <a:cubicBezTo>
                    <a:pt x="0" y="20655"/>
                    <a:pt x="22962" y="0"/>
                    <a:pt x="52376" y="0"/>
                  </a:cubicBezTo>
                  <a:cubicBezTo>
                    <a:pt x="86534" y="0"/>
                    <a:pt x="104941" y="25628"/>
                    <a:pt x="102664" y="59096"/>
                  </a:cubicBezTo>
                  <a:lnTo>
                    <a:pt x="30742" y="59096"/>
                  </a:lnTo>
                  <a:cubicBezTo>
                    <a:pt x="33779" y="69233"/>
                    <a:pt x="41749" y="74779"/>
                    <a:pt x="55412" y="74779"/>
                  </a:cubicBezTo>
                  <a:close/>
                  <a:moveTo>
                    <a:pt x="72681" y="41884"/>
                  </a:moveTo>
                  <a:cubicBezTo>
                    <a:pt x="71353" y="31365"/>
                    <a:pt x="64711" y="25054"/>
                    <a:pt x="52755" y="25054"/>
                  </a:cubicBezTo>
                  <a:cubicBezTo>
                    <a:pt x="40800" y="25054"/>
                    <a:pt x="32830" y="30409"/>
                    <a:pt x="30553" y="41884"/>
                  </a:cubicBezTo>
                  <a:lnTo>
                    <a:pt x="72681" y="41884"/>
                  </a:ln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6E8B232-917D-124D-BEBB-40E9D2BD4FD5}"/>
                </a:ext>
              </a:extLst>
            </p:cNvPr>
            <p:cNvSpPr/>
            <p:nvPr/>
          </p:nvSpPr>
          <p:spPr>
            <a:xfrm>
              <a:off x="1181971" y="1148032"/>
              <a:ext cx="100766" cy="99832"/>
            </a:xfrm>
            <a:custGeom>
              <a:avLst/>
              <a:gdLst>
                <a:gd name="connsiteX0" fmla="*/ 0 w 100766"/>
                <a:gd name="connsiteY0" fmla="*/ 49725 h 99832"/>
                <a:gd name="connsiteX1" fmla="*/ 42318 w 100766"/>
                <a:gd name="connsiteY1" fmla="*/ 0 h 99832"/>
                <a:gd name="connsiteX2" fmla="*/ 71353 w 100766"/>
                <a:gd name="connsiteY2" fmla="*/ 16447 h 99832"/>
                <a:gd name="connsiteX3" fmla="*/ 70973 w 100766"/>
                <a:gd name="connsiteY3" fmla="*/ 2104 h 99832"/>
                <a:gd name="connsiteX4" fmla="*/ 100766 w 100766"/>
                <a:gd name="connsiteY4" fmla="*/ 2104 h 99832"/>
                <a:gd name="connsiteX5" fmla="*/ 100766 w 100766"/>
                <a:gd name="connsiteY5" fmla="*/ 97729 h 99832"/>
                <a:gd name="connsiteX6" fmla="*/ 70783 w 100766"/>
                <a:gd name="connsiteY6" fmla="*/ 97729 h 99832"/>
                <a:gd name="connsiteX7" fmla="*/ 71163 w 100766"/>
                <a:gd name="connsiteY7" fmla="*/ 83194 h 99832"/>
                <a:gd name="connsiteX8" fmla="*/ 41749 w 100766"/>
                <a:gd name="connsiteY8" fmla="*/ 99833 h 99832"/>
                <a:gd name="connsiteX9" fmla="*/ 0 w 100766"/>
                <a:gd name="connsiteY9" fmla="*/ 49725 h 99832"/>
                <a:gd name="connsiteX10" fmla="*/ 71353 w 100766"/>
                <a:gd name="connsiteY10" fmla="*/ 49725 h 99832"/>
                <a:gd name="connsiteX11" fmla="*/ 51047 w 100766"/>
                <a:gd name="connsiteY11" fmla="*/ 26775 h 99832"/>
                <a:gd name="connsiteX12" fmla="*/ 31122 w 100766"/>
                <a:gd name="connsiteY12" fmla="*/ 49725 h 99832"/>
                <a:gd name="connsiteX13" fmla="*/ 51047 w 100766"/>
                <a:gd name="connsiteY13" fmla="*/ 73249 h 99832"/>
                <a:gd name="connsiteX14" fmla="*/ 71353 w 100766"/>
                <a:gd name="connsiteY14" fmla="*/ 49725 h 99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766" h="99832">
                  <a:moveTo>
                    <a:pt x="0" y="49725"/>
                  </a:moveTo>
                  <a:cubicBezTo>
                    <a:pt x="0" y="20655"/>
                    <a:pt x="18407" y="0"/>
                    <a:pt x="42318" y="0"/>
                  </a:cubicBezTo>
                  <a:cubicBezTo>
                    <a:pt x="56551" y="0"/>
                    <a:pt x="65849" y="6120"/>
                    <a:pt x="71353" y="16447"/>
                  </a:cubicBezTo>
                  <a:lnTo>
                    <a:pt x="70973" y="2104"/>
                  </a:lnTo>
                  <a:lnTo>
                    <a:pt x="100766" y="2104"/>
                  </a:lnTo>
                  <a:lnTo>
                    <a:pt x="100766" y="97729"/>
                  </a:lnTo>
                  <a:lnTo>
                    <a:pt x="70783" y="97729"/>
                  </a:lnTo>
                  <a:lnTo>
                    <a:pt x="71163" y="83194"/>
                  </a:lnTo>
                  <a:cubicBezTo>
                    <a:pt x="66229" y="92948"/>
                    <a:pt x="56171" y="99833"/>
                    <a:pt x="41749" y="99833"/>
                  </a:cubicBezTo>
                  <a:cubicBezTo>
                    <a:pt x="19167" y="99833"/>
                    <a:pt x="0" y="79178"/>
                    <a:pt x="0" y="49725"/>
                  </a:cubicBezTo>
                  <a:close/>
                  <a:moveTo>
                    <a:pt x="71353" y="49725"/>
                  </a:moveTo>
                  <a:cubicBezTo>
                    <a:pt x="71353" y="35573"/>
                    <a:pt x="63952" y="26775"/>
                    <a:pt x="51047" y="26775"/>
                  </a:cubicBezTo>
                  <a:cubicBezTo>
                    <a:pt x="38333" y="26775"/>
                    <a:pt x="31122" y="35573"/>
                    <a:pt x="31122" y="49725"/>
                  </a:cubicBezTo>
                  <a:cubicBezTo>
                    <a:pt x="31122" y="64260"/>
                    <a:pt x="38333" y="73249"/>
                    <a:pt x="51047" y="73249"/>
                  </a:cubicBezTo>
                  <a:cubicBezTo>
                    <a:pt x="63952" y="73249"/>
                    <a:pt x="71353" y="64260"/>
                    <a:pt x="71353" y="49725"/>
                  </a:cubicBez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5F89E03-1B88-8D4A-87FB-F4749C767DF5}"/>
                </a:ext>
              </a:extLst>
            </p:cNvPr>
            <p:cNvSpPr/>
            <p:nvPr/>
          </p:nvSpPr>
          <p:spPr>
            <a:xfrm>
              <a:off x="1303233" y="1083581"/>
              <a:ext cx="102284" cy="164094"/>
            </a:xfrm>
            <a:custGeom>
              <a:avLst/>
              <a:gdLst>
                <a:gd name="connsiteX0" fmla="*/ 0 w 102284"/>
                <a:gd name="connsiteY0" fmla="*/ 114176 h 164094"/>
                <a:gd name="connsiteX1" fmla="*/ 42508 w 102284"/>
                <a:gd name="connsiteY1" fmla="*/ 64451 h 164094"/>
                <a:gd name="connsiteX2" fmla="*/ 72112 w 102284"/>
                <a:gd name="connsiteY2" fmla="*/ 79943 h 164094"/>
                <a:gd name="connsiteX3" fmla="*/ 72112 w 102284"/>
                <a:gd name="connsiteY3" fmla="*/ 0 h 164094"/>
                <a:gd name="connsiteX4" fmla="*/ 102285 w 102284"/>
                <a:gd name="connsiteY4" fmla="*/ 0 h 164094"/>
                <a:gd name="connsiteX5" fmla="*/ 102285 w 102284"/>
                <a:gd name="connsiteY5" fmla="*/ 162180 h 164094"/>
                <a:gd name="connsiteX6" fmla="*/ 72112 w 102284"/>
                <a:gd name="connsiteY6" fmla="*/ 162180 h 164094"/>
                <a:gd name="connsiteX7" fmla="*/ 72871 w 102284"/>
                <a:gd name="connsiteY7" fmla="*/ 148219 h 164094"/>
                <a:gd name="connsiteX8" fmla="*/ 43077 w 102284"/>
                <a:gd name="connsiteY8" fmla="*/ 164093 h 164094"/>
                <a:gd name="connsiteX9" fmla="*/ 0 w 102284"/>
                <a:gd name="connsiteY9" fmla="*/ 114176 h 164094"/>
                <a:gd name="connsiteX10" fmla="*/ 73060 w 102284"/>
                <a:gd name="connsiteY10" fmla="*/ 114176 h 164094"/>
                <a:gd name="connsiteX11" fmla="*/ 51617 w 102284"/>
                <a:gd name="connsiteY11" fmla="*/ 91226 h 164094"/>
                <a:gd name="connsiteX12" fmla="*/ 30932 w 102284"/>
                <a:gd name="connsiteY12" fmla="*/ 114176 h 164094"/>
                <a:gd name="connsiteX13" fmla="*/ 51617 w 102284"/>
                <a:gd name="connsiteY13" fmla="*/ 137700 h 164094"/>
                <a:gd name="connsiteX14" fmla="*/ 73060 w 102284"/>
                <a:gd name="connsiteY14" fmla="*/ 114176 h 1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284" h="164094">
                  <a:moveTo>
                    <a:pt x="0" y="114176"/>
                  </a:moveTo>
                  <a:cubicBezTo>
                    <a:pt x="0" y="84724"/>
                    <a:pt x="19546" y="64451"/>
                    <a:pt x="42508" y="64451"/>
                  </a:cubicBezTo>
                  <a:cubicBezTo>
                    <a:pt x="57689" y="64451"/>
                    <a:pt x="66039" y="70571"/>
                    <a:pt x="72112" y="79943"/>
                  </a:cubicBezTo>
                  <a:lnTo>
                    <a:pt x="72112" y="0"/>
                  </a:lnTo>
                  <a:lnTo>
                    <a:pt x="102285" y="0"/>
                  </a:lnTo>
                  <a:lnTo>
                    <a:pt x="102285" y="162180"/>
                  </a:lnTo>
                  <a:lnTo>
                    <a:pt x="72112" y="162180"/>
                  </a:lnTo>
                  <a:lnTo>
                    <a:pt x="72871" y="148219"/>
                  </a:lnTo>
                  <a:cubicBezTo>
                    <a:pt x="67557" y="158355"/>
                    <a:pt x="57500" y="164093"/>
                    <a:pt x="43077" y="164093"/>
                  </a:cubicBezTo>
                  <a:cubicBezTo>
                    <a:pt x="19736" y="164284"/>
                    <a:pt x="0" y="143629"/>
                    <a:pt x="0" y="114176"/>
                  </a:cubicBezTo>
                  <a:close/>
                  <a:moveTo>
                    <a:pt x="73060" y="114176"/>
                  </a:moveTo>
                  <a:cubicBezTo>
                    <a:pt x="73060" y="100024"/>
                    <a:pt x="64521" y="91226"/>
                    <a:pt x="51617" y="91226"/>
                  </a:cubicBezTo>
                  <a:cubicBezTo>
                    <a:pt x="38902" y="91226"/>
                    <a:pt x="30932" y="100024"/>
                    <a:pt x="30932" y="114176"/>
                  </a:cubicBezTo>
                  <a:cubicBezTo>
                    <a:pt x="30932" y="129285"/>
                    <a:pt x="38902" y="137700"/>
                    <a:pt x="51617" y="137700"/>
                  </a:cubicBezTo>
                  <a:cubicBezTo>
                    <a:pt x="64521" y="137700"/>
                    <a:pt x="73060" y="129285"/>
                    <a:pt x="73060" y="114176"/>
                  </a:cubicBez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99A38021-A3F4-284A-B307-0223BD4C37D3}"/>
                </a:ext>
              </a:extLst>
            </p:cNvPr>
            <p:cNvSpPr/>
            <p:nvPr/>
          </p:nvSpPr>
          <p:spPr>
            <a:xfrm>
              <a:off x="1474972" y="1148032"/>
              <a:ext cx="104561" cy="99832"/>
            </a:xfrm>
            <a:custGeom>
              <a:avLst/>
              <a:gdLst>
                <a:gd name="connsiteX0" fmla="*/ 0 w 104561"/>
                <a:gd name="connsiteY0" fmla="*/ 50108 h 99832"/>
                <a:gd name="connsiteX1" fmla="*/ 52376 w 104561"/>
                <a:gd name="connsiteY1" fmla="*/ 0 h 99832"/>
                <a:gd name="connsiteX2" fmla="*/ 104562 w 104561"/>
                <a:gd name="connsiteY2" fmla="*/ 50108 h 99832"/>
                <a:gd name="connsiteX3" fmla="*/ 52376 w 104561"/>
                <a:gd name="connsiteY3" fmla="*/ 99833 h 99832"/>
                <a:gd name="connsiteX4" fmla="*/ 0 w 104561"/>
                <a:gd name="connsiteY4" fmla="*/ 50108 h 99832"/>
                <a:gd name="connsiteX5" fmla="*/ 73820 w 104561"/>
                <a:gd name="connsiteY5" fmla="*/ 50108 h 99832"/>
                <a:gd name="connsiteX6" fmla="*/ 52376 w 104561"/>
                <a:gd name="connsiteY6" fmla="*/ 26010 h 99832"/>
                <a:gd name="connsiteX7" fmla="*/ 30742 w 104561"/>
                <a:gd name="connsiteY7" fmla="*/ 50108 h 99832"/>
                <a:gd name="connsiteX8" fmla="*/ 52376 w 104561"/>
                <a:gd name="connsiteY8" fmla="*/ 74205 h 99832"/>
                <a:gd name="connsiteX9" fmla="*/ 73820 w 104561"/>
                <a:gd name="connsiteY9" fmla="*/ 50108 h 99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561" h="99832">
                  <a:moveTo>
                    <a:pt x="0" y="50108"/>
                  </a:moveTo>
                  <a:cubicBezTo>
                    <a:pt x="0" y="20846"/>
                    <a:pt x="22962" y="0"/>
                    <a:pt x="52376" y="0"/>
                  </a:cubicBezTo>
                  <a:cubicBezTo>
                    <a:pt x="81790" y="0"/>
                    <a:pt x="104562" y="20846"/>
                    <a:pt x="104562" y="50108"/>
                  </a:cubicBezTo>
                  <a:cubicBezTo>
                    <a:pt x="104562" y="79178"/>
                    <a:pt x="81790" y="99833"/>
                    <a:pt x="52376" y="99833"/>
                  </a:cubicBezTo>
                  <a:cubicBezTo>
                    <a:pt x="22962" y="99833"/>
                    <a:pt x="0" y="79178"/>
                    <a:pt x="0" y="50108"/>
                  </a:cubicBezTo>
                  <a:close/>
                  <a:moveTo>
                    <a:pt x="73820" y="50108"/>
                  </a:moveTo>
                  <a:cubicBezTo>
                    <a:pt x="73820" y="35764"/>
                    <a:pt x="65849" y="26010"/>
                    <a:pt x="52376" y="26010"/>
                  </a:cubicBezTo>
                  <a:cubicBezTo>
                    <a:pt x="39092" y="26010"/>
                    <a:pt x="30742" y="35573"/>
                    <a:pt x="30742" y="50108"/>
                  </a:cubicBezTo>
                  <a:cubicBezTo>
                    <a:pt x="30742" y="64260"/>
                    <a:pt x="38902" y="74205"/>
                    <a:pt x="52376" y="74205"/>
                  </a:cubicBezTo>
                  <a:cubicBezTo>
                    <a:pt x="65849" y="74205"/>
                    <a:pt x="73820" y="64260"/>
                    <a:pt x="73820" y="50108"/>
                  </a:cubicBez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accent2"/>
                </a:solidFill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D9D0DA7-0448-4C4C-AF55-64F06D3F5326}"/>
                </a:ext>
              </a:extLst>
            </p:cNvPr>
            <p:cNvSpPr/>
            <p:nvPr/>
          </p:nvSpPr>
          <p:spPr>
            <a:xfrm>
              <a:off x="1592818" y="1080521"/>
              <a:ext cx="79892" cy="165240"/>
            </a:xfrm>
            <a:custGeom>
              <a:avLst/>
              <a:gdLst>
                <a:gd name="connsiteX0" fmla="*/ 15751 w 79892"/>
                <a:gd name="connsiteY0" fmla="*/ 94669 h 165240"/>
                <a:gd name="connsiteX1" fmla="*/ 0 w 79892"/>
                <a:gd name="connsiteY1" fmla="*/ 94669 h 165240"/>
                <a:gd name="connsiteX2" fmla="*/ 0 w 79892"/>
                <a:gd name="connsiteY2" fmla="*/ 69424 h 165240"/>
                <a:gd name="connsiteX3" fmla="*/ 15751 w 79892"/>
                <a:gd name="connsiteY3" fmla="*/ 69424 h 165240"/>
                <a:gd name="connsiteX4" fmla="*/ 15751 w 79892"/>
                <a:gd name="connsiteY4" fmla="*/ 37294 h 165240"/>
                <a:gd name="connsiteX5" fmla="*/ 50668 w 79892"/>
                <a:gd name="connsiteY5" fmla="*/ 0 h 165240"/>
                <a:gd name="connsiteX6" fmla="*/ 79892 w 79892"/>
                <a:gd name="connsiteY6" fmla="*/ 12049 h 165240"/>
                <a:gd name="connsiteX7" fmla="*/ 63572 w 79892"/>
                <a:gd name="connsiteY7" fmla="*/ 32321 h 165240"/>
                <a:gd name="connsiteX8" fmla="*/ 54084 w 79892"/>
                <a:gd name="connsiteY8" fmla="*/ 27158 h 165240"/>
                <a:gd name="connsiteX9" fmla="*/ 45924 w 79892"/>
                <a:gd name="connsiteY9" fmla="*/ 36911 h 165240"/>
                <a:gd name="connsiteX10" fmla="*/ 45924 w 79892"/>
                <a:gd name="connsiteY10" fmla="*/ 69424 h 165240"/>
                <a:gd name="connsiteX11" fmla="*/ 71542 w 79892"/>
                <a:gd name="connsiteY11" fmla="*/ 69424 h 165240"/>
                <a:gd name="connsiteX12" fmla="*/ 71542 w 79892"/>
                <a:gd name="connsiteY12" fmla="*/ 94669 h 165240"/>
                <a:gd name="connsiteX13" fmla="*/ 45924 w 79892"/>
                <a:gd name="connsiteY13" fmla="*/ 94669 h 165240"/>
                <a:gd name="connsiteX14" fmla="*/ 45924 w 79892"/>
                <a:gd name="connsiteY14" fmla="*/ 165240 h 165240"/>
                <a:gd name="connsiteX15" fmla="*/ 15751 w 79892"/>
                <a:gd name="connsiteY15" fmla="*/ 165240 h 165240"/>
                <a:gd name="connsiteX16" fmla="*/ 15751 w 79892"/>
                <a:gd name="connsiteY16" fmla="*/ 94669 h 16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892" h="165240">
                  <a:moveTo>
                    <a:pt x="15751" y="94669"/>
                  </a:moveTo>
                  <a:lnTo>
                    <a:pt x="0" y="94669"/>
                  </a:lnTo>
                  <a:lnTo>
                    <a:pt x="0" y="69424"/>
                  </a:lnTo>
                  <a:lnTo>
                    <a:pt x="15751" y="69424"/>
                  </a:lnTo>
                  <a:lnTo>
                    <a:pt x="15751" y="37294"/>
                  </a:lnTo>
                  <a:cubicBezTo>
                    <a:pt x="15751" y="12623"/>
                    <a:pt x="27327" y="0"/>
                    <a:pt x="50668" y="0"/>
                  </a:cubicBezTo>
                  <a:cubicBezTo>
                    <a:pt x="63952" y="0"/>
                    <a:pt x="72871" y="4016"/>
                    <a:pt x="79892" y="12049"/>
                  </a:cubicBezTo>
                  <a:lnTo>
                    <a:pt x="63572" y="32321"/>
                  </a:lnTo>
                  <a:cubicBezTo>
                    <a:pt x="61295" y="29644"/>
                    <a:pt x="58638" y="27158"/>
                    <a:pt x="54084" y="27158"/>
                  </a:cubicBezTo>
                  <a:cubicBezTo>
                    <a:pt x="49150" y="27158"/>
                    <a:pt x="45924" y="29835"/>
                    <a:pt x="45924" y="36911"/>
                  </a:cubicBezTo>
                  <a:lnTo>
                    <a:pt x="45924" y="69424"/>
                  </a:lnTo>
                  <a:lnTo>
                    <a:pt x="71542" y="69424"/>
                  </a:lnTo>
                  <a:lnTo>
                    <a:pt x="71542" y="94669"/>
                  </a:lnTo>
                  <a:lnTo>
                    <a:pt x="45924" y="94669"/>
                  </a:lnTo>
                  <a:lnTo>
                    <a:pt x="45924" y="165240"/>
                  </a:lnTo>
                  <a:lnTo>
                    <a:pt x="15751" y="165240"/>
                  </a:lnTo>
                  <a:lnTo>
                    <a:pt x="15751" y="94669"/>
                  </a:ln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045FFC4-1D7F-5640-9F96-5BDEFABBFC13}"/>
                </a:ext>
              </a:extLst>
            </p:cNvPr>
            <p:cNvSpPr/>
            <p:nvPr/>
          </p:nvSpPr>
          <p:spPr>
            <a:xfrm>
              <a:off x="1728691" y="1148032"/>
              <a:ext cx="91847" cy="99642"/>
            </a:xfrm>
            <a:custGeom>
              <a:avLst/>
              <a:gdLst>
                <a:gd name="connsiteX0" fmla="*/ 0 w 91847"/>
                <a:gd name="connsiteY0" fmla="*/ 49725 h 99642"/>
                <a:gd name="connsiteX1" fmla="*/ 51996 w 91847"/>
                <a:gd name="connsiteY1" fmla="*/ 0 h 99642"/>
                <a:gd name="connsiteX2" fmla="*/ 91848 w 91847"/>
                <a:gd name="connsiteY2" fmla="*/ 19125 h 99642"/>
                <a:gd name="connsiteX3" fmla="*/ 70404 w 91847"/>
                <a:gd name="connsiteY3" fmla="*/ 36720 h 99642"/>
                <a:gd name="connsiteX4" fmla="*/ 51996 w 91847"/>
                <a:gd name="connsiteY4" fmla="*/ 26584 h 99642"/>
                <a:gd name="connsiteX5" fmla="*/ 30742 w 91847"/>
                <a:gd name="connsiteY5" fmla="*/ 49725 h 99642"/>
                <a:gd name="connsiteX6" fmla="*/ 51996 w 91847"/>
                <a:gd name="connsiteY6" fmla="*/ 73440 h 99642"/>
                <a:gd name="connsiteX7" fmla="*/ 71163 w 91847"/>
                <a:gd name="connsiteY7" fmla="*/ 64451 h 99642"/>
                <a:gd name="connsiteX8" fmla="*/ 91468 w 91847"/>
                <a:gd name="connsiteY8" fmla="*/ 82429 h 99642"/>
                <a:gd name="connsiteX9" fmla="*/ 51996 w 91847"/>
                <a:gd name="connsiteY9" fmla="*/ 99641 h 99642"/>
                <a:gd name="connsiteX10" fmla="*/ 0 w 91847"/>
                <a:gd name="connsiteY10" fmla="*/ 49725 h 9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847" h="99642">
                  <a:moveTo>
                    <a:pt x="0" y="49725"/>
                  </a:moveTo>
                  <a:cubicBezTo>
                    <a:pt x="0" y="20655"/>
                    <a:pt x="22203" y="0"/>
                    <a:pt x="51996" y="0"/>
                  </a:cubicBezTo>
                  <a:cubicBezTo>
                    <a:pt x="70973" y="0"/>
                    <a:pt x="82359" y="6885"/>
                    <a:pt x="91848" y="19125"/>
                  </a:cubicBezTo>
                  <a:lnTo>
                    <a:pt x="70404" y="36720"/>
                  </a:lnTo>
                  <a:cubicBezTo>
                    <a:pt x="66798" y="30791"/>
                    <a:pt x="59397" y="26584"/>
                    <a:pt x="51996" y="26584"/>
                  </a:cubicBezTo>
                  <a:cubicBezTo>
                    <a:pt x="38333" y="26584"/>
                    <a:pt x="30742" y="36146"/>
                    <a:pt x="30742" y="49725"/>
                  </a:cubicBezTo>
                  <a:cubicBezTo>
                    <a:pt x="30742" y="63686"/>
                    <a:pt x="38333" y="73440"/>
                    <a:pt x="51996" y="73440"/>
                  </a:cubicBezTo>
                  <a:cubicBezTo>
                    <a:pt x="61485" y="73440"/>
                    <a:pt x="66798" y="69041"/>
                    <a:pt x="71163" y="64451"/>
                  </a:cubicBezTo>
                  <a:lnTo>
                    <a:pt x="91468" y="82429"/>
                  </a:lnTo>
                  <a:cubicBezTo>
                    <a:pt x="82169" y="92948"/>
                    <a:pt x="70973" y="99641"/>
                    <a:pt x="51996" y="99641"/>
                  </a:cubicBezTo>
                  <a:cubicBezTo>
                    <a:pt x="22203" y="99833"/>
                    <a:pt x="0" y="79178"/>
                    <a:pt x="0" y="49725"/>
                  </a:cubicBez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83CCBBA-DDF4-9B45-B3D6-00E99D155915}"/>
                </a:ext>
              </a:extLst>
            </p:cNvPr>
            <p:cNvSpPr/>
            <p:nvPr/>
          </p:nvSpPr>
          <p:spPr>
            <a:xfrm>
              <a:off x="1838187" y="1083581"/>
              <a:ext cx="95263" cy="162371"/>
            </a:xfrm>
            <a:custGeom>
              <a:avLst/>
              <a:gdLst>
                <a:gd name="connsiteX0" fmla="*/ 0 w 95263"/>
                <a:gd name="connsiteY0" fmla="*/ 0 h 162371"/>
                <a:gd name="connsiteX1" fmla="*/ 30173 w 95263"/>
                <a:gd name="connsiteY1" fmla="*/ 0 h 162371"/>
                <a:gd name="connsiteX2" fmla="*/ 30173 w 95263"/>
                <a:gd name="connsiteY2" fmla="*/ 81473 h 162371"/>
                <a:gd name="connsiteX3" fmla="*/ 59587 w 95263"/>
                <a:gd name="connsiteY3" fmla="*/ 64451 h 162371"/>
                <a:gd name="connsiteX4" fmla="*/ 95263 w 95263"/>
                <a:gd name="connsiteY4" fmla="*/ 106909 h 162371"/>
                <a:gd name="connsiteX5" fmla="*/ 95263 w 95263"/>
                <a:gd name="connsiteY5" fmla="*/ 162180 h 162371"/>
                <a:gd name="connsiteX6" fmla="*/ 65090 w 95263"/>
                <a:gd name="connsiteY6" fmla="*/ 162180 h 162371"/>
                <a:gd name="connsiteX7" fmla="*/ 65090 w 95263"/>
                <a:gd name="connsiteY7" fmla="*/ 109013 h 162371"/>
                <a:gd name="connsiteX8" fmla="*/ 49340 w 95263"/>
                <a:gd name="connsiteY8" fmla="*/ 92183 h 162371"/>
                <a:gd name="connsiteX9" fmla="*/ 30173 w 95263"/>
                <a:gd name="connsiteY9" fmla="*/ 111116 h 162371"/>
                <a:gd name="connsiteX10" fmla="*/ 30173 w 95263"/>
                <a:gd name="connsiteY10" fmla="*/ 162372 h 162371"/>
                <a:gd name="connsiteX11" fmla="*/ 0 w 95263"/>
                <a:gd name="connsiteY11" fmla="*/ 162372 h 162371"/>
                <a:gd name="connsiteX12" fmla="*/ 0 w 95263"/>
                <a:gd name="connsiteY12" fmla="*/ 0 h 16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63" h="162371">
                  <a:moveTo>
                    <a:pt x="0" y="0"/>
                  </a:moveTo>
                  <a:lnTo>
                    <a:pt x="30173" y="0"/>
                  </a:lnTo>
                  <a:lnTo>
                    <a:pt x="30173" y="81473"/>
                  </a:lnTo>
                  <a:cubicBezTo>
                    <a:pt x="36056" y="70380"/>
                    <a:pt x="46493" y="64451"/>
                    <a:pt x="59587" y="64451"/>
                  </a:cubicBezTo>
                  <a:cubicBezTo>
                    <a:pt x="80272" y="64451"/>
                    <a:pt x="95263" y="79751"/>
                    <a:pt x="95263" y="106909"/>
                  </a:cubicBezTo>
                  <a:lnTo>
                    <a:pt x="95263" y="162180"/>
                  </a:lnTo>
                  <a:lnTo>
                    <a:pt x="65090" y="162180"/>
                  </a:lnTo>
                  <a:lnTo>
                    <a:pt x="65090" y="109013"/>
                  </a:lnTo>
                  <a:cubicBezTo>
                    <a:pt x="65090" y="98303"/>
                    <a:pt x="59966" y="92183"/>
                    <a:pt x="49340" y="92183"/>
                  </a:cubicBezTo>
                  <a:cubicBezTo>
                    <a:pt x="37384" y="92183"/>
                    <a:pt x="30173" y="98876"/>
                    <a:pt x="30173" y="111116"/>
                  </a:cubicBezTo>
                  <a:lnTo>
                    <a:pt x="30173" y="162372"/>
                  </a:lnTo>
                  <a:lnTo>
                    <a:pt x="0" y="1623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0BD974C-B270-2048-BF9D-FB33F2550E01}"/>
                </a:ext>
              </a:extLst>
            </p:cNvPr>
            <p:cNvSpPr/>
            <p:nvPr/>
          </p:nvSpPr>
          <p:spPr>
            <a:xfrm>
              <a:off x="1953186" y="1148032"/>
              <a:ext cx="100766" cy="99832"/>
            </a:xfrm>
            <a:custGeom>
              <a:avLst/>
              <a:gdLst>
                <a:gd name="connsiteX0" fmla="*/ 0 w 100766"/>
                <a:gd name="connsiteY0" fmla="*/ 49725 h 99832"/>
                <a:gd name="connsiteX1" fmla="*/ 42318 w 100766"/>
                <a:gd name="connsiteY1" fmla="*/ 0 h 99832"/>
                <a:gd name="connsiteX2" fmla="*/ 71353 w 100766"/>
                <a:gd name="connsiteY2" fmla="*/ 16447 h 99832"/>
                <a:gd name="connsiteX3" fmla="*/ 70973 w 100766"/>
                <a:gd name="connsiteY3" fmla="*/ 2104 h 99832"/>
                <a:gd name="connsiteX4" fmla="*/ 100766 w 100766"/>
                <a:gd name="connsiteY4" fmla="*/ 2104 h 99832"/>
                <a:gd name="connsiteX5" fmla="*/ 100766 w 100766"/>
                <a:gd name="connsiteY5" fmla="*/ 97729 h 99832"/>
                <a:gd name="connsiteX6" fmla="*/ 70973 w 100766"/>
                <a:gd name="connsiteY6" fmla="*/ 97729 h 99832"/>
                <a:gd name="connsiteX7" fmla="*/ 71353 w 100766"/>
                <a:gd name="connsiteY7" fmla="*/ 83194 h 99832"/>
                <a:gd name="connsiteX8" fmla="*/ 41939 w 100766"/>
                <a:gd name="connsiteY8" fmla="*/ 99833 h 99832"/>
                <a:gd name="connsiteX9" fmla="*/ 0 w 100766"/>
                <a:gd name="connsiteY9" fmla="*/ 49725 h 99832"/>
                <a:gd name="connsiteX10" fmla="*/ 71353 w 100766"/>
                <a:gd name="connsiteY10" fmla="*/ 49725 h 99832"/>
                <a:gd name="connsiteX11" fmla="*/ 51047 w 100766"/>
                <a:gd name="connsiteY11" fmla="*/ 26775 h 99832"/>
                <a:gd name="connsiteX12" fmla="*/ 31122 w 100766"/>
                <a:gd name="connsiteY12" fmla="*/ 49725 h 99832"/>
                <a:gd name="connsiteX13" fmla="*/ 51047 w 100766"/>
                <a:gd name="connsiteY13" fmla="*/ 73249 h 99832"/>
                <a:gd name="connsiteX14" fmla="*/ 71353 w 100766"/>
                <a:gd name="connsiteY14" fmla="*/ 49725 h 99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766" h="99832">
                  <a:moveTo>
                    <a:pt x="0" y="49725"/>
                  </a:moveTo>
                  <a:cubicBezTo>
                    <a:pt x="0" y="20655"/>
                    <a:pt x="18407" y="0"/>
                    <a:pt x="42318" y="0"/>
                  </a:cubicBezTo>
                  <a:cubicBezTo>
                    <a:pt x="56551" y="0"/>
                    <a:pt x="65849" y="6120"/>
                    <a:pt x="71353" y="16447"/>
                  </a:cubicBezTo>
                  <a:lnTo>
                    <a:pt x="70973" y="2104"/>
                  </a:lnTo>
                  <a:lnTo>
                    <a:pt x="100766" y="2104"/>
                  </a:lnTo>
                  <a:lnTo>
                    <a:pt x="100766" y="97729"/>
                  </a:lnTo>
                  <a:lnTo>
                    <a:pt x="70973" y="97729"/>
                  </a:lnTo>
                  <a:lnTo>
                    <a:pt x="71353" y="83194"/>
                  </a:lnTo>
                  <a:cubicBezTo>
                    <a:pt x="66419" y="92948"/>
                    <a:pt x="56361" y="99833"/>
                    <a:pt x="41939" y="99833"/>
                  </a:cubicBezTo>
                  <a:cubicBezTo>
                    <a:pt x="19167" y="99833"/>
                    <a:pt x="0" y="79178"/>
                    <a:pt x="0" y="49725"/>
                  </a:cubicBezTo>
                  <a:close/>
                  <a:moveTo>
                    <a:pt x="71353" y="49725"/>
                  </a:moveTo>
                  <a:cubicBezTo>
                    <a:pt x="71353" y="35573"/>
                    <a:pt x="63952" y="26775"/>
                    <a:pt x="51047" y="26775"/>
                  </a:cubicBezTo>
                  <a:cubicBezTo>
                    <a:pt x="38333" y="26775"/>
                    <a:pt x="31122" y="35573"/>
                    <a:pt x="31122" y="49725"/>
                  </a:cubicBezTo>
                  <a:cubicBezTo>
                    <a:pt x="31122" y="64260"/>
                    <a:pt x="38333" y="73249"/>
                    <a:pt x="51047" y="73249"/>
                  </a:cubicBezTo>
                  <a:cubicBezTo>
                    <a:pt x="64141" y="73249"/>
                    <a:pt x="71353" y="64260"/>
                    <a:pt x="71353" y="49725"/>
                  </a:cubicBez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35E0EFA-68A8-9641-858D-383B82FE2265}"/>
                </a:ext>
              </a:extLst>
            </p:cNvPr>
            <p:cNvSpPr/>
            <p:nvPr/>
          </p:nvSpPr>
          <p:spPr>
            <a:xfrm>
              <a:off x="2077673" y="1148032"/>
              <a:ext cx="95263" cy="97920"/>
            </a:xfrm>
            <a:custGeom>
              <a:avLst/>
              <a:gdLst>
                <a:gd name="connsiteX0" fmla="*/ 0 w 95263"/>
                <a:gd name="connsiteY0" fmla="*/ 2104 h 97920"/>
                <a:gd name="connsiteX1" fmla="*/ 30173 w 95263"/>
                <a:gd name="connsiteY1" fmla="*/ 2104 h 97920"/>
                <a:gd name="connsiteX2" fmla="*/ 29414 w 95263"/>
                <a:gd name="connsiteY2" fmla="*/ 17786 h 97920"/>
                <a:gd name="connsiteX3" fmla="*/ 59587 w 95263"/>
                <a:gd name="connsiteY3" fmla="*/ 0 h 97920"/>
                <a:gd name="connsiteX4" fmla="*/ 95263 w 95263"/>
                <a:gd name="connsiteY4" fmla="*/ 42458 h 97920"/>
                <a:gd name="connsiteX5" fmla="*/ 95263 w 95263"/>
                <a:gd name="connsiteY5" fmla="*/ 97729 h 97920"/>
                <a:gd name="connsiteX6" fmla="*/ 65090 w 95263"/>
                <a:gd name="connsiteY6" fmla="*/ 97729 h 97920"/>
                <a:gd name="connsiteX7" fmla="*/ 65090 w 95263"/>
                <a:gd name="connsiteY7" fmla="*/ 44561 h 97920"/>
                <a:gd name="connsiteX8" fmla="*/ 49340 w 95263"/>
                <a:gd name="connsiteY8" fmla="*/ 27731 h 97920"/>
                <a:gd name="connsiteX9" fmla="*/ 30173 w 95263"/>
                <a:gd name="connsiteY9" fmla="*/ 46665 h 97920"/>
                <a:gd name="connsiteX10" fmla="*/ 30173 w 95263"/>
                <a:gd name="connsiteY10" fmla="*/ 97920 h 97920"/>
                <a:gd name="connsiteX11" fmla="*/ 0 w 95263"/>
                <a:gd name="connsiteY11" fmla="*/ 97920 h 97920"/>
                <a:gd name="connsiteX12" fmla="*/ 0 w 95263"/>
                <a:gd name="connsiteY12" fmla="*/ 2104 h 9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63" h="97920">
                  <a:moveTo>
                    <a:pt x="0" y="2104"/>
                  </a:moveTo>
                  <a:lnTo>
                    <a:pt x="30173" y="2104"/>
                  </a:lnTo>
                  <a:lnTo>
                    <a:pt x="29414" y="17786"/>
                  </a:lnTo>
                  <a:cubicBezTo>
                    <a:pt x="35297" y="6311"/>
                    <a:pt x="46303" y="0"/>
                    <a:pt x="59587" y="0"/>
                  </a:cubicBezTo>
                  <a:cubicBezTo>
                    <a:pt x="80272" y="0"/>
                    <a:pt x="95263" y="15300"/>
                    <a:pt x="95263" y="42458"/>
                  </a:cubicBezTo>
                  <a:lnTo>
                    <a:pt x="95263" y="97729"/>
                  </a:lnTo>
                  <a:lnTo>
                    <a:pt x="65090" y="97729"/>
                  </a:lnTo>
                  <a:lnTo>
                    <a:pt x="65090" y="44561"/>
                  </a:lnTo>
                  <a:cubicBezTo>
                    <a:pt x="65090" y="33851"/>
                    <a:pt x="59967" y="27731"/>
                    <a:pt x="49340" y="27731"/>
                  </a:cubicBezTo>
                  <a:cubicBezTo>
                    <a:pt x="37384" y="27731"/>
                    <a:pt x="30173" y="34425"/>
                    <a:pt x="30173" y="46665"/>
                  </a:cubicBezTo>
                  <a:lnTo>
                    <a:pt x="30173" y="97920"/>
                  </a:lnTo>
                  <a:lnTo>
                    <a:pt x="0" y="97920"/>
                  </a:lnTo>
                  <a:lnTo>
                    <a:pt x="0" y="2104"/>
                  </a:ln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C9CFD71-D995-A646-9A2D-18B77637ECE2}"/>
                </a:ext>
              </a:extLst>
            </p:cNvPr>
            <p:cNvSpPr/>
            <p:nvPr/>
          </p:nvSpPr>
          <p:spPr>
            <a:xfrm>
              <a:off x="2192673" y="1148224"/>
              <a:ext cx="102474" cy="147453"/>
            </a:xfrm>
            <a:custGeom>
              <a:avLst/>
              <a:gdLst>
                <a:gd name="connsiteX0" fmla="*/ 569 w 102474"/>
                <a:gd name="connsiteY0" fmla="*/ 123930 h 147453"/>
                <a:gd name="connsiteX1" fmla="*/ 21823 w 102474"/>
                <a:gd name="connsiteY1" fmla="*/ 107291 h 147453"/>
                <a:gd name="connsiteX2" fmla="*/ 49909 w 102474"/>
                <a:gd name="connsiteY2" fmla="*/ 122209 h 147453"/>
                <a:gd name="connsiteX3" fmla="*/ 72491 w 102474"/>
                <a:gd name="connsiteY3" fmla="*/ 96390 h 147453"/>
                <a:gd name="connsiteX4" fmla="*/ 72491 w 102474"/>
                <a:gd name="connsiteY4" fmla="*/ 84915 h 147453"/>
                <a:gd name="connsiteX5" fmla="*/ 43077 w 102474"/>
                <a:gd name="connsiteY5" fmla="*/ 99833 h 147453"/>
                <a:gd name="connsiteX6" fmla="*/ 0 w 102474"/>
                <a:gd name="connsiteY6" fmla="*/ 49725 h 147453"/>
                <a:gd name="connsiteX7" fmla="*/ 42508 w 102474"/>
                <a:gd name="connsiteY7" fmla="*/ 0 h 147453"/>
                <a:gd name="connsiteX8" fmla="*/ 73060 w 102474"/>
                <a:gd name="connsiteY8" fmla="*/ 16830 h 147453"/>
                <a:gd name="connsiteX9" fmla="*/ 72301 w 102474"/>
                <a:gd name="connsiteY9" fmla="*/ 1912 h 147453"/>
                <a:gd name="connsiteX10" fmla="*/ 102474 w 102474"/>
                <a:gd name="connsiteY10" fmla="*/ 1912 h 147453"/>
                <a:gd name="connsiteX11" fmla="*/ 102474 w 102474"/>
                <a:gd name="connsiteY11" fmla="*/ 97346 h 147453"/>
                <a:gd name="connsiteX12" fmla="*/ 51237 w 102474"/>
                <a:gd name="connsiteY12" fmla="*/ 147454 h 147453"/>
                <a:gd name="connsiteX13" fmla="*/ 569 w 102474"/>
                <a:gd name="connsiteY13" fmla="*/ 123930 h 147453"/>
                <a:gd name="connsiteX14" fmla="*/ 73060 w 102474"/>
                <a:gd name="connsiteY14" fmla="*/ 49534 h 147453"/>
                <a:gd name="connsiteX15" fmla="*/ 51617 w 102474"/>
                <a:gd name="connsiteY15" fmla="*/ 26584 h 147453"/>
                <a:gd name="connsiteX16" fmla="*/ 30932 w 102474"/>
                <a:gd name="connsiteY16" fmla="*/ 49534 h 147453"/>
                <a:gd name="connsiteX17" fmla="*/ 51617 w 102474"/>
                <a:gd name="connsiteY17" fmla="*/ 73058 h 147453"/>
                <a:gd name="connsiteX18" fmla="*/ 73060 w 102474"/>
                <a:gd name="connsiteY18" fmla="*/ 49534 h 14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474" h="147453">
                  <a:moveTo>
                    <a:pt x="569" y="123930"/>
                  </a:moveTo>
                  <a:lnTo>
                    <a:pt x="21823" y="107291"/>
                  </a:lnTo>
                  <a:cubicBezTo>
                    <a:pt x="28465" y="115515"/>
                    <a:pt x="36246" y="122209"/>
                    <a:pt x="49909" y="122209"/>
                  </a:cubicBezTo>
                  <a:cubicBezTo>
                    <a:pt x="63762" y="122209"/>
                    <a:pt x="72491" y="113794"/>
                    <a:pt x="72491" y="96390"/>
                  </a:cubicBezTo>
                  <a:lnTo>
                    <a:pt x="72491" y="84915"/>
                  </a:lnTo>
                  <a:cubicBezTo>
                    <a:pt x="67367" y="93713"/>
                    <a:pt x="57500" y="99833"/>
                    <a:pt x="43077" y="99833"/>
                  </a:cubicBezTo>
                  <a:cubicBezTo>
                    <a:pt x="19925" y="99833"/>
                    <a:pt x="0" y="79178"/>
                    <a:pt x="0" y="49725"/>
                  </a:cubicBezTo>
                  <a:cubicBezTo>
                    <a:pt x="0" y="20273"/>
                    <a:pt x="19546" y="0"/>
                    <a:pt x="42508" y="0"/>
                  </a:cubicBezTo>
                  <a:cubicBezTo>
                    <a:pt x="57689" y="0"/>
                    <a:pt x="67557" y="6694"/>
                    <a:pt x="73060" y="16830"/>
                  </a:cubicBezTo>
                  <a:lnTo>
                    <a:pt x="72301" y="1912"/>
                  </a:lnTo>
                  <a:lnTo>
                    <a:pt x="102474" y="1912"/>
                  </a:lnTo>
                  <a:lnTo>
                    <a:pt x="102474" y="97346"/>
                  </a:lnTo>
                  <a:cubicBezTo>
                    <a:pt x="102474" y="133684"/>
                    <a:pt x="78943" y="147454"/>
                    <a:pt x="51237" y="147454"/>
                  </a:cubicBezTo>
                  <a:cubicBezTo>
                    <a:pt x="25998" y="147454"/>
                    <a:pt x="11386" y="138465"/>
                    <a:pt x="569" y="123930"/>
                  </a:cubicBezTo>
                  <a:close/>
                  <a:moveTo>
                    <a:pt x="73060" y="49534"/>
                  </a:moveTo>
                  <a:cubicBezTo>
                    <a:pt x="73060" y="35381"/>
                    <a:pt x="64521" y="26584"/>
                    <a:pt x="51617" y="26584"/>
                  </a:cubicBezTo>
                  <a:cubicBezTo>
                    <a:pt x="38902" y="26584"/>
                    <a:pt x="30932" y="35381"/>
                    <a:pt x="30932" y="49534"/>
                  </a:cubicBezTo>
                  <a:cubicBezTo>
                    <a:pt x="30932" y="64643"/>
                    <a:pt x="38902" y="73058"/>
                    <a:pt x="51617" y="73058"/>
                  </a:cubicBezTo>
                  <a:cubicBezTo>
                    <a:pt x="64521" y="73058"/>
                    <a:pt x="73060" y="64643"/>
                    <a:pt x="73060" y="49534"/>
                  </a:cubicBez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5F789FD-4BD9-C24F-AD20-2FA48F5DE3F0}"/>
                </a:ext>
              </a:extLst>
            </p:cNvPr>
            <p:cNvSpPr/>
            <p:nvPr/>
          </p:nvSpPr>
          <p:spPr>
            <a:xfrm>
              <a:off x="2315262" y="1147841"/>
              <a:ext cx="102852" cy="99832"/>
            </a:xfrm>
            <a:custGeom>
              <a:avLst/>
              <a:gdLst>
                <a:gd name="connsiteX0" fmla="*/ 55412 w 102852"/>
                <a:gd name="connsiteY0" fmla="*/ 74779 h 99832"/>
                <a:gd name="connsiteX1" fmla="*/ 79323 w 102852"/>
                <a:gd name="connsiteY1" fmla="*/ 67129 h 99832"/>
                <a:gd name="connsiteX2" fmla="*/ 96402 w 102852"/>
                <a:gd name="connsiteY2" fmla="*/ 85680 h 99832"/>
                <a:gd name="connsiteX3" fmla="*/ 55792 w 102852"/>
                <a:gd name="connsiteY3" fmla="*/ 99833 h 99832"/>
                <a:gd name="connsiteX4" fmla="*/ 0 w 102852"/>
                <a:gd name="connsiteY4" fmla="*/ 49725 h 99832"/>
                <a:gd name="connsiteX5" fmla="*/ 52376 w 102852"/>
                <a:gd name="connsiteY5" fmla="*/ 0 h 99832"/>
                <a:gd name="connsiteX6" fmla="*/ 102664 w 102852"/>
                <a:gd name="connsiteY6" fmla="*/ 59096 h 99832"/>
                <a:gd name="connsiteX7" fmla="*/ 30742 w 102852"/>
                <a:gd name="connsiteY7" fmla="*/ 59096 h 99832"/>
                <a:gd name="connsiteX8" fmla="*/ 55412 w 102852"/>
                <a:gd name="connsiteY8" fmla="*/ 74779 h 99832"/>
                <a:gd name="connsiteX9" fmla="*/ 72681 w 102852"/>
                <a:gd name="connsiteY9" fmla="*/ 41884 h 99832"/>
                <a:gd name="connsiteX10" fmla="*/ 52755 w 102852"/>
                <a:gd name="connsiteY10" fmla="*/ 25054 h 99832"/>
                <a:gd name="connsiteX11" fmla="*/ 30553 w 102852"/>
                <a:gd name="connsiteY11" fmla="*/ 41884 h 99832"/>
                <a:gd name="connsiteX12" fmla="*/ 72681 w 102852"/>
                <a:gd name="connsiteY12" fmla="*/ 41884 h 99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852" h="99832">
                  <a:moveTo>
                    <a:pt x="55412" y="74779"/>
                  </a:moveTo>
                  <a:cubicBezTo>
                    <a:pt x="66419" y="74779"/>
                    <a:pt x="74579" y="70571"/>
                    <a:pt x="79323" y="67129"/>
                  </a:cubicBezTo>
                  <a:lnTo>
                    <a:pt x="96402" y="85680"/>
                  </a:lnTo>
                  <a:cubicBezTo>
                    <a:pt x="87293" y="93713"/>
                    <a:pt x="75717" y="99833"/>
                    <a:pt x="55792" y="99833"/>
                  </a:cubicBezTo>
                  <a:cubicBezTo>
                    <a:pt x="22013" y="99833"/>
                    <a:pt x="0" y="79178"/>
                    <a:pt x="0" y="49725"/>
                  </a:cubicBezTo>
                  <a:cubicBezTo>
                    <a:pt x="0" y="20655"/>
                    <a:pt x="22962" y="0"/>
                    <a:pt x="52376" y="0"/>
                  </a:cubicBezTo>
                  <a:cubicBezTo>
                    <a:pt x="86534" y="0"/>
                    <a:pt x="104942" y="25628"/>
                    <a:pt x="102664" y="59096"/>
                  </a:cubicBezTo>
                  <a:lnTo>
                    <a:pt x="30742" y="59096"/>
                  </a:lnTo>
                  <a:cubicBezTo>
                    <a:pt x="33779" y="69233"/>
                    <a:pt x="41749" y="74779"/>
                    <a:pt x="55412" y="74779"/>
                  </a:cubicBezTo>
                  <a:close/>
                  <a:moveTo>
                    <a:pt x="72681" y="41884"/>
                  </a:moveTo>
                  <a:cubicBezTo>
                    <a:pt x="71353" y="31365"/>
                    <a:pt x="64711" y="25054"/>
                    <a:pt x="52755" y="25054"/>
                  </a:cubicBezTo>
                  <a:cubicBezTo>
                    <a:pt x="40800" y="25054"/>
                    <a:pt x="32830" y="30409"/>
                    <a:pt x="30553" y="41884"/>
                  </a:cubicBezTo>
                  <a:lnTo>
                    <a:pt x="72681" y="41884"/>
                  </a:ln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</p:grp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0EBD92D1-BF5F-EE48-9B44-E9C5D154DF28}"/>
              </a:ext>
            </a:extLst>
          </p:cNvPr>
          <p:cNvSpPr>
            <a:spLocks noGrp="1"/>
          </p:cNvSpPr>
          <p:nvPr>
            <p:ph type="body" sz="quarter" idx="1007"/>
          </p:nvPr>
        </p:nvSpPr>
        <p:spPr>
          <a:xfrm>
            <a:off x="821690" y="4596289"/>
            <a:ext cx="10714990" cy="1354217"/>
          </a:xfrm>
        </p:spPr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OAuth 2.1</a:t>
            </a:r>
          </a:p>
          <a:p>
            <a:r>
              <a:rPr lang="en-US" b="1" dirty="0">
                <a:latin typeface="Roboto Condensed" panose="02000000000000000000" pitchFamily="2" charset="0"/>
              </a:rPr>
              <a:t>The Next Level of Authorization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80538-1B07-9BB5-F0FD-8987BB209A15}"/>
              </a:ext>
            </a:extLst>
          </p:cNvPr>
          <p:cNvSpPr>
            <a:spLocks noGrp="1"/>
          </p:cNvSpPr>
          <p:nvPr>
            <p:ph type="body" sz="quarter" idx="1008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63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3F169-B153-1110-D30A-53310886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10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595A3-C68F-9D60-48B9-2552D774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Sharing Anti-Pattern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FC4FD-C4A0-EC37-7E68-4F263D651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4" descr="Facebook Needs OAuth">
            <a:extLst>
              <a:ext uri="{FF2B5EF4-FFF2-40B4-BE49-F238E27FC236}">
                <a16:creationId xmlns:a16="http://schemas.microsoft.com/office/drawing/2014/main" id="{7D42416B-B832-80B9-0776-43B937F360E3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699" y="2326799"/>
            <a:ext cx="5186601" cy="289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079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3F169-B153-1110-D30A-53310886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11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595A3-C68F-9D60-48B9-2552D774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Modern Applications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FC4FD-C4A0-EC37-7E68-4F263D651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A05D25-1727-1BCB-F413-4B98BD20C6D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2"/>
          <a:srcRect t="2489"/>
          <a:stretch/>
        </p:blipFill>
        <p:spPr>
          <a:xfrm>
            <a:off x="2998510" y="1909763"/>
            <a:ext cx="6326742" cy="379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52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3F169-B153-1110-D30A-53310886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12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595A3-C68F-9D60-48B9-2552D774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Security </a:t>
            </a:r>
            <a:r>
              <a:rPr lang="nl-BE" dirty="0" err="1"/>
              <a:t>Protocols</a:t>
            </a:r>
            <a:r>
              <a:rPr lang="nl-BE" dirty="0"/>
              <a:t>(I)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FC4FD-C4A0-EC37-7E68-4F263D651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6088A7-E395-5273-E3C8-BFEFB41B02F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3008118" y="1909763"/>
            <a:ext cx="6307527" cy="379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3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3F169-B153-1110-D30A-53310886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13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595A3-C68F-9D60-48B9-2552D774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Security </a:t>
            </a:r>
            <a:r>
              <a:rPr lang="nl-BE" dirty="0" err="1"/>
              <a:t>Protocols</a:t>
            </a:r>
            <a:r>
              <a:rPr lang="nl-BE" dirty="0"/>
              <a:t>(II)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FC4FD-C4A0-EC37-7E68-4F263D651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2A21DD-5D29-292D-2F17-A7831CDE4A49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3006130" y="1909763"/>
            <a:ext cx="6311502" cy="379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09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afbeelding 3" descr="Afbeelding met persoon, man, binnen, zitten&#10;&#10;Automatisch gegenereerde beschrijving">
            <a:extLst>
              <a:ext uri="{FF2B5EF4-FFF2-40B4-BE49-F238E27FC236}">
                <a16:creationId xmlns:a16="http://schemas.microsoft.com/office/drawing/2014/main" id="{1F82ECA0-6097-E54A-9C3E-88EAA24DD8B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C96C8F4-52DA-5041-9F2F-AE90CF900566}"/>
              </a:ext>
            </a:extLst>
          </p:cNvPr>
          <p:cNvSpPr>
            <a:spLocks noGrp="1"/>
          </p:cNvSpPr>
          <p:nvPr>
            <p:ph type="body" idx="1004"/>
          </p:nvPr>
        </p:nvSpPr>
        <p:spPr>
          <a:xfrm>
            <a:off x="0" y="-2557128"/>
            <a:ext cx="10544175" cy="1054417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C9A91C-026C-BC42-81E3-D370FEBFC921}"/>
              </a:ext>
            </a:extLst>
          </p:cNvPr>
          <p:cNvSpPr>
            <a:spLocks noGrp="1"/>
          </p:cNvSpPr>
          <p:nvPr>
            <p:ph type="body" idx="100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8821FBF-FF14-D846-B0FF-6A1FC9FD1895}"/>
              </a:ext>
            </a:extLst>
          </p:cNvPr>
          <p:cNvSpPr>
            <a:spLocks noGrp="1"/>
          </p:cNvSpPr>
          <p:nvPr>
            <p:ph type="body" idx="100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959A9D-60C6-D545-8A1D-69578A02F15A}"/>
              </a:ext>
            </a:extLst>
          </p:cNvPr>
          <p:cNvSpPr>
            <a:spLocks noGrp="1"/>
          </p:cNvSpPr>
          <p:nvPr>
            <p:ph type="body" idx="100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05F1C2D-94C6-8548-B99E-74D295A82E0C}"/>
              </a:ext>
            </a:extLst>
          </p:cNvPr>
          <p:cNvSpPr>
            <a:spLocks noGrp="1"/>
          </p:cNvSpPr>
          <p:nvPr>
            <p:ph type="body" sz="quarter" idx="1008"/>
          </p:nvPr>
        </p:nvSpPr>
        <p:spPr/>
        <p:txBody>
          <a:bodyPr/>
          <a:lstStyle/>
          <a:p>
            <a:r>
              <a:rPr lang="en-US" dirty="0"/>
              <a:t>The Basics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F6D975F-288B-7F41-AC44-10ED251491CD}"/>
              </a:ext>
            </a:extLst>
          </p:cNvPr>
          <p:cNvSpPr>
            <a:spLocks noGrp="1"/>
          </p:cNvSpPr>
          <p:nvPr>
            <p:ph type="body" sz="quarter" idx="100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6511E1-D07B-BD48-9702-FF00B04CBAE6}"/>
              </a:ext>
            </a:extLst>
          </p:cNvPr>
          <p:cNvSpPr>
            <a:spLocks noGrp="1"/>
          </p:cNvSpPr>
          <p:nvPr>
            <p:ph type="body" sz="quarter" idx="1007"/>
          </p:nvPr>
        </p:nvSpPr>
        <p:spPr/>
        <p:txBody>
          <a:bodyPr/>
          <a:lstStyle/>
          <a:p>
            <a:r>
              <a:rPr lang="en-US" dirty="0" err="1"/>
              <a:t>Oauth</a:t>
            </a:r>
            <a:r>
              <a:rPr lang="en-US" dirty="0"/>
              <a:t> 2.0</a:t>
            </a:r>
          </a:p>
        </p:txBody>
      </p:sp>
    </p:spTree>
    <p:extLst>
      <p:ext uri="{BB962C8B-B14F-4D97-AF65-F5344CB8AC3E}">
        <p14:creationId xmlns:p14="http://schemas.microsoft.com/office/powerpoint/2010/main" val="379884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A2B07E-07C2-6724-8FCC-EDB47F12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15</a:t>
            </a:fld>
            <a:endParaRPr lang="nl-NL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E895DF-F17C-8156-F4BD-5A162A49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in </a:t>
            </a:r>
            <a:r>
              <a:rPr lang="en-US" dirty="0" err="1"/>
              <a:t>Oauth</a:t>
            </a:r>
            <a:r>
              <a:rPr lang="en-US" dirty="0"/>
              <a:t> 2.0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FCC21-10F0-0145-FE82-98BF874176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Placeholder 21" descr="Icon&#10;&#10;Description automatically generated">
            <a:extLst>
              <a:ext uri="{FF2B5EF4-FFF2-40B4-BE49-F238E27FC236}">
                <a16:creationId xmlns:a16="http://schemas.microsoft.com/office/drawing/2014/main" id="{26CD868A-AACA-AEEB-947B-A25390308E4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16" name="Picture Placeholder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00F398-9DC6-1216-5901-AFAD35A31D8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70" r="70"/>
          <a:stretch>
            <a:fillRect/>
          </a:stretch>
        </p:blipFill>
        <p:spPr/>
      </p:pic>
      <p:pic>
        <p:nvPicPr>
          <p:cNvPr id="20" name="Picture Placeholder 19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1BA92FAD-222A-4746-9F76-F8AA3998A7E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18" name="Picture Placeholder 17" descr="A picture containing text&#10;&#10;Description automatically generated">
            <a:extLst>
              <a:ext uri="{FF2B5EF4-FFF2-40B4-BE49-F238E27FC236}">
                <a16:creationId xmlns:a16="http://schemas.microsoft.com/office/drawing/2014/main" id="{64A759A0-4FF7-CF09-1D86-B6D47749AF3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/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E68194-B551-3CD3-DA0D-C54CDE898D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Resource Owner: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user who wants to share their protected resources with a client application.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6FA4A2-A00F-6409-6A31-0DE2F576605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The Client: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application that wants to access the protected resources on behalf of the resource owner.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5525033-84D6-405E-2A02-83D2342C485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The Authorization Server: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server that is responsible for issuing access tokens to the client after the resource owner has granted access.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92C5180-D703-BBC3-DC4C-605FB15F4C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The Resource Server: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server that stores and manages the protected resources.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028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3F169-B153-1110-D30A-53310886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16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595A3-C68F-9D60-48B9-2552D774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Oauth</a:t>
            </a:r>
            <a:r>
              <a:rPr lang="en-US" dirty="0"/>
              <a:t> 2.0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FC4FD-C4A0-EC37-7E68-4F263D651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17671F-6683-2AFC-6435-F3B7861F6CC8}"/>
              </a:ext>
            </a:extLst>
          </p:cNvPr>
          <p:cNvGrpSpPr/>
          <p:nvPr/>
        </p:nvGrpSpPr>
        <p:grpSpPr>
          <a:xfrm>
            <a:off x="5441812" y="1312224"/>
            <a:ext cx="1440001" cy="1440000"/>
            <a:chOff x="5375999" y="592224"/>
            <a:chExt cx="1440001" cy="144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CEC884-39D6-213F-627A-CDB9956C9DAD}"/>
                </a:ext>
              </a:extLst>
            </p:cNvPr>
            <p:cNvSpPr/>
            <p:nvPr/>
          </p:nvSpPr>
          <p:spPr>
            <a:xfrm>
              <a:off x="5376000" y="592224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Graphical user interface, application, icon&#10;&#10;Description automatically generated">
              <a:extLst>
                <a:ext uri="{FF2B5EF4-FFF2-40B4-BE49-F238E27FC236}">
                  <a16:creationId xmlns:a16="http://schemas.microsoft.com/office/drawing/2014/main" id="{70B44B2C-A347-FDC0-6EE3-198499103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8329" y="603253"/>
              <a:ext cx="815341" cy="81534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475A72-54F2-6942-FBE5-9E607F695146}"/>
                </a:ext>
              </a:extLst>
            </p:cNvPr>
            <p:cNvSpPr txBox="1"/>
            <p:nvPr/>
          </p:nvSpPr>
          <p:spPr>
            <a:xfrm>
              <a:off x="5375999" y="1362815"/>
              <a:ext cx="144000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98A7"/>
                  </a:solidFill>
                </a:rPr>
                <a:t>AUTHORIZATION SERVER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9BFB1E-325E-DA6D-3917-2E0487A21CCF}"/>
              </a:ext>
            </a:extLst>
          </p:cNvPr>
          <p:cNvCxnSpPr>
            <a:cxnSpLocks/>
            <a:stCxn id="14" idx="7"/>
            <a:endCxn id="9" idx="1"/>
          </p:cNvCxnSpPr>
          <p:nvPr/>
        </p:nvCxnSpPr>
        <p:spPr>
          <a:xfrm flipV="1">
            <a:off x="1877117" y="2298259"/>
            <a:ext cx="3564695" cy="2315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E6FBFD-62F6-B374-45CD-3F9AD19C995A}"/>
              </a:ext>
            </a:extLst>
          </p:cNvPr>
          <p:cNvGrpSpPr/>
          <p:nvPr/>
        </p:nvGrpSpPr>
        <p:grpSpPr>
          <a:xfrm>
            <a:off x="648000" y="4311173"/>
            <a:ext cx="1440000" cy="1531603"/>
            <a:chOff x="648000" y="4311173"/>
            <a:chExt cx="1440000" cy="153160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46CB58A-0916-A259-BC14-168A811364A9}"/>
                </a:ext>
              </a:extLst>
            </p:cNvPr>
            <p:cNvSpPr/>
            <p:nvPr/>
          </p:nvSpPr>
          <p:spPr>
            <a:xfrm>
              <a:off x="648000" y="4402776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7815A716-95F1-77B0-05B0-D801B1492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670" y="4311173"/>
              <a:ext cx="1030659" cy="102920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4A806F-5234-FF28-5EC8-D17EB7A965B1}"/>
                </a:ext>
              </a:extLst>
            </p:cNvPr>
            <p:cNvSpPr txBox="1"/>
            <p:nvPr/>
          </p:nvSpPr>
          <p:spPr>
            <a:xfrm>
              <a:off x="924560" y="5308872"/>
              <a:ext cx="95876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398A7"/>
                  </a:solidFill>
                </a:rPr>
                <a:t>CLIENT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457E159-1580-0AD3-D514-970615CF6175}"/>
              </a:ext>
            </a:extLst>
          </p:cNvPr>
          <p:cNvGrpSpPr/>
          <p:nvPr/>
        </p:nvGrpSpPr>
        <p:grpSpPr>
          <a:xfrm>
            <a:off x="10235626" y="4402776"/>
            <a:ext cx="1440000" cy="1440000"/>
            <a:chOff x="10235626" y="4402776"/>
            <a:chExt cx="1440000" cy="144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53D7E61-78BD-C421-152F-43AD101E6CD9}"/>
                </a:ext>
              </a:extLst>
            </p:cNvPr>
            <p:cNvSpPr/>
            <p:nvPr/>
          </p:nvSpPr>
          <p:spPr>
            <a:xfrm>
              <a:off x="10235626" y="4402776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4AEB04F-0A00-BB30-ECAE-09CEF8587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20484" y="4438589"/>
              <a:ext cx="870283" cy="87028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C383F9-FFDB-A2F7-F638-D8AE7F8D13B4}"/>
                </a:ext>
              </a:extLst>
            </p:cNvPr>
            <p:cNvSpPr txBox="1"/>
            <p:nvPr/>
          </p:nvSpPr>
          <p:spPr>
            <a:xfrm>
              <a:off x="10476240" y="5216537"/>
              <a:ext cx="95876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98A7"/>
                  </a:solidFill>
                </a:rPr>
                <a:t>RESOURCE SERVER API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6D11886-651C-84E3-8E44-3D61FA039278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6881812" y="2298259"/>
            <a:ext cx="3594428" cy="2315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E2B359-E2CC-91CF-A9B8-F02FF9C4E259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>
            <a:off x="2088000" y="5122776"/>
            <a:ext cx="81476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6B1F984-DBB5-5045-DBD0-22580E07632B}"/>
              </a:ext>
            </a:extLst>
          </p:cNvPr>
          <p:cNvSpPr txBox="1"/>
          <p:nvPr/>
        </p:nvSpPr>
        <p:spPr>
          <a:xfrm>
            <a:off x="8703318" y="2667352"/>
            <a:ext cx="2454326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b="1" dirty="0">
                <a:solidFill>
                  <a:srgbClr val="F58220"/>
                </a:solidFill>
              </a:rPr>
              <a:t>OAuth 2.0</a:t>
            </a:r>
          </a:p>
          <a:p>
            <a:r>
              <a:rPr lang="en-US" sz="1400" dirty="0">
                <a:solidFill>
                  <a:srgbClr val="58595B"/>
                </a:solidFill>
              </a:rPr>
              <a:t>Help me out here,</a:t>
            </a:r>
            <a:br>
              <a:rPr lang="en-US" sz="1400" dirty="0">
                <a:solidFill>
                  <a:srgbClr val="58595B"/>
                </a:solidFill>
              </a:rPr>
            </a:br>
            <a:r>
              <a:rPr lang="en-US" sz="1400" dirty="0">
                <a:solidFill>
                  <a:srgbClr val="58595B"/>
                </a:solidFill>
              </a:rPr>
              <a:t>is this access token valid?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C00837-A9F6-60A6-680C-368BDCE7660F}"/>
              </a:ext>
            </a:extLst>
          </p:cNvPr>
          <p:cNvSpPr txBox="1"/>
          <p:nvPr/>
        </p:nvSpPr>
        <p:spPr>
          <a:xfrm>
            <a:off x="5342320" y="5276528"/>
            <a:ext cx="245432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b="1" dirty="0">
                <a:solidFill>
                  <a:srgbClr val="F58220"/>
                </a:solidFill>
              </a:rPr>
              <a:t>OAuth 2.0</a:t>
            </a:r>
          </a:p>
          <a:p>
            <a:r>
              <a:rPr lang="en-US" sz="1400" dirty="0">
                <a:solidFill>
                  <a:srgbClr val="58595B"/>
                </a:solidFill>
              </a:rPr>
              <a:t>Request with an access token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473122-2C58-862F-A7BF-AA26CC6320B7}"/>
              </a:ext>
            </a:extLst>
          </p:cNvPr>
          <p:cNvSpPr txBox="1"/>
          <p:nvPr/>
        </p:nvSpPr>
        <p:spPr>
          <a:xfrm>
            <a:off x="323401" y="3313683"/>
            <a:ext cx="245432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dirty="0">
                <a:solidFill>
                  <a:srgbClr val="F58220"/>
                </a:solidFill>
              </a:rPr>
              <a:t>OAuth 2.0</a:t>
            </a:r>
          </a:p>
          <a:p>
            <a:pPr algn="r"/>
            <a:r>
              <a:rPr lang="en-US" sz="1400" dirty="0">
                <a:solidFill>
                  <a:srgbClr val="58595B"/>
                </a:solidFill>
              </a:rPr>
              <a:t>Can I access an API please?</a:t>
            </a:r>
          </a:p>
        </p:txBody>
      </p:sp>
    </p:spTree>
    <p:extLst>
      <p:ext uri="{BB962C8B-B14F-4D97-AF65-F5344CB8AC3E}">
        <p14:creationId xmlns:p14="http://schemas.microsoft.com/office/powerpoint/2010/main" val="263290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3F169-B153-1110-D30A-53310886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17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595A3-C68F-9D60-48B9-2552D774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Server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FC4FD-C4A0-EC37-7E68-4F263D651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Multiple endpoints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26ACD4-7776-B05E-81D2-9DA70842C4D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Authorize</a:t>
            </a:r>
            <a:r>
              <a:rPr lang="nl-BE" dirty="0"/>
              <a:t> </a:t>
            </a:r>
            <a:r>
              <a:rPr lang="nl-BE" dirty="0" err="1"/>
              <a:t>Endpoint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Token </a:t>
            </a:r>
            <a:r>
              <a:rPr lang="nl-BE" dirty="0" err="1"/>
              <a:t>Endpoint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Discovery </a:t>
            </a:r>
            <a:r>
              <a:rPr lang="nl-BE" dirty="0" err="1"/>
              <a:t>Endpoint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UserInfo</a:t>
            </a:r>
            <a:r>
              <a:rPr lang="nl-BE" dirty="0"/>
              <a:t> </a:t>
            </a:r>
            <a:r>
              <a:rPr lang="nl-BE" dirty="0" err="1"/>
              <a:t>Endpoint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Token </a:t>
            </a:r>
            <a:r>
              <a:rPr lang="nl-BE" dirty="0" err="1"/>
              <a:t>Revocation</a:t>
            </a:r>
            <a:r>
              <a:rPr lang="nl-BE" dirty="0"/>
              <a:t> </a:t>
            </a:r>
            <a:r>
              <a:rPr lang="nl-BE" dirty="0" err="1"/>
              <a:t>Endpoint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03574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3F169-B153-1110-D30A-53310886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18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595A3-C68F-9D60-48B9-2552D774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2.0 grants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FC4FD-C4A0-EC37-7E68-4F263D651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26ACD4-7776-B05E-81D2-9DA70842C4D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Mechanisms for a </a:t>
            </a:r>
            <a:r>
              <a:rPr lang="en-US" b="1" dirty="0"/>
              <a:t>client</a:t>
            </a:r>
            <a:r>
              <a:rPr lang="en-US" dirty="0"/>
              <a:t> to get credentials from the </a:t>
            </a:r>
            <a:r>
              <a:rPr lang="en-US" b="1" dirty="0"/>
              <a:t>Authorization Server</a:t>
            </a:r>
            <a:r>
              <a:rPr lang="en-US" dirty="0"/>
              <a:t> to access a </a:t>
            </a:r>
            <a:r>
              <a:rPr lang="en-US" b="1" dirty="0"/>
              <a:t>Resource Server</a:t>
            </a:r>
          </a:p>
          <a:p>
            <a:endParaRPr lang="en-US" b="1" dirty="0"/>
          </a:p>
          <a:p>
            <a:r>
              <a:rPr lang="nl-NL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Different </a:t>
            </a:r>
            <a:r>
              <a:rPr lang="nl-NL" b="1" dirty="0" err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grants</a:t>
            </a:r>
            <a:r>
              <a:rPr lang="nl-NL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nl-NL" b="1" dirty="0" err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</a:t>
            </a:r>
            <a:r>
              <a:rPr lang="nl-NL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different app types: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Authorization Code Grant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Implicit Grant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 Owner Password Credentials Grant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Credentials Grant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1400" dirty="0"/>
              <a:t>Also known as (protocol) flows</a:t>
            </a:r>
          </a:p>
        </p:txBody>
      </p:sp>
    </p:spTree>
    <p:extLst>
      <p:ext uri="{BB962C8B-B14F-4D97-AF65-F5344CB8AC3E}">
        <p14:creationId xmlns:p14="http://schemas.microsoft.com/office/powerpoint/2010/main" val="4176749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3F169-B153-1110-D30A-53310886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19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595A3-C68F-9D60-48B9-2552D774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OAuth 2.0?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FC4FD-C4A0-EC37-7E68-4F263D651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5FF467-E42F-3BFA-33F6-75C2A5C271DD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3811384" y="1909763"/>
            <a:ext cx="4700994" cy="379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45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ijdelijke aanduiding voor afbeelding 12">
            <a:extLst>
              <a:ext uri="{FF2B5EF4-FFF2-40B4-BE49-F238E27FC236}">
                <a16:creationId xmlns:a16="http://schemas.microsoft.com/office/drawing/2014/main" id="{1BE6CF5B-6B8E-3843-B56E-08A6234194D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548" t="19160" r="1572"/>
          <a:stretch/>
        </p:blipFill>
        <p:spPr>
          <a:xfrm>
            <a:off x="2314749" y="0"/>
            <a:ext cx="12204815" cy="6858000"/>
          </a:xfrm>
        </p:spPr>
      </p:pic>
      <p:sp>
        <p:nvSpPr>
          <p:cNvPr id="34" name="Freeform 33">
            <a:extLst>
              <a:ext uri="{FF2B5EF4-FFF2-40B4-BE49-F238E27FC236}">
                <a16:creationId xmlns:a16="http://schemas.microsoft.com/office/drawing/2014/main" id="{9611DC11-3DC2-5547-994B-898C37793795}"/>
              </a:ext>
            </a:extLst>
          </p:cNvPr>
          <p:cNvSpPr/>
          <p:nvPr/>
        </p:nvSpPr>
        <p:spPr>
          <a:xfrm>
            <a:off x="20781" y="-1"/>
            <a:ext cx="5902152" cy="6878782"/>
          </a:xfrm>
          <a:custGeom>
            <a:avLst/>
            <a:gdLst>
              <a:gd name="connsiteX0" fmla="*/ 0 w 5902152"/>
              <a:gd name="connsiteY0" fmla="*/ 0 h 6878782"/>
              <a:gd name="connsiteX1" fmla="*/ 3398480 w 5902152"/>
              <a:gd name="connsiteY1" fmla="*/ 0 h 6878782"/>
              <a:gd name="connsiteX2" fmla="*/ 5902152 w 5902152"/>
              <a:gd name="connsiteY2" fmla="*/ 6878782 h 6878782"/>
              <a:gd name="connsiteX3" fmla="*/ 0 w 5902152"/>
              <a:gd name="connsiteY3" fmla="*/ 6878782 h 6878782"/>
              <a:gd name="connsiteX4" fmla="*/ 0 w 5902152"/>
              <a:gd name="connsiteY4" fmla="*/ 0 h 687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2152" h="6878782">
                <a:moveTo>
                  <a:pt x="0" y="0"/>
                </a:moveTo>
                <a:lnTo>
                  <a:pt x="3398480" y="0"/>
                </a:lnTo>
                <a:lnTo>
                  <a:pt x="5902152" y="6878782"/>
                </a:lnTo>
                <a:lnTo>
                  <a:pt x="0" y="687878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E5E257-F2C3-8F41-BAD4-3DE369169EE6}"/>
              </a:ext>
            </a:extLst>
          </p:cNvPr>
          <p:cNvSpPr>
            <a:spLocks noGrp="1"/>
          </p:cNvSpPr>
          <p:nvPr>
            <p:ph type="body" idx="1003"/>
          </p:nvPr>
        </p:nvSpPr>
        <p:spPr>
          <a:xfrm>
            <a:off x="3779273" y="-2903589"/>
            <a:ext cx="14716865" cy="14718339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65AF86-BA23-1748-80C4-B9FDC14E7D3F}"/>
              </a:ext>
            </a:extLst>
          </p:cNvPr>
          <p:cNvSpPr>
            <a:spLocks noGrp="1"/>
          </p:cNvSpPr>
          <p:nvPr>
            <p:ph type="body" idx="100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86532-4892-3F41-8DC2-0B505147B46F}"/>
              </a:ext>
            </a:extLst>
          </p:cNvPr>
          <p:cNvSpPr>
            <a:spLocks noGrp="1"/>
          </p:cNvSpPr>
          <p:nvPr>
            <p:ph type="body" idx="100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1467D-486F-0648-B038-D21239AC79A1}"/>
              </a:ext>
            </a:extLst>
          </p:cNvPr>
          <p:cNvSpPr>
            <a:spLocks noGrp="1"/>
          </p:cNvSpPr>
          <p:nvPr>
            <p:ph type="body" idx="100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4169F7C4-ED0C-AD4A-8421-B34BF8233003}"/>
              </a:ext>
            </a:extLst>
          </p:cNvPr>
          <p:cNvSpPr txBox="1">
            <a:spLocks/>
          </p:cNvSpPr>
          <p:nvPr/>
        </p:nvSpPr>
        <p:spPr>
          <a:xfrm>
            <a:off x="11157644" y="6335897"/>
            <a:ext cx="517982" cy="252000"/>
          </a:xfrm>
          <a:prstGeom prst="rect">
            <a:avLst/>
          </a:prstGeom>
        </p:spPr>
        <p:txBody>
          <a:bodyPr lIns="0" tIns="0" rIns="0" bIns="0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CBF49F9-0D88-E140-A876-1616A7B79BE3}" type="slidenum">
              <a:rPr lang="en-US" sz="1500" smtClean="0">
                <a:solidFill>
                  <a:schemeClr val="accent1"/>
                </a:solidFill>
              </a:rPr>
              <a:pPr algn="r"/>
              <a:t>2</a:t>
            </a:fld>
            <a:endParaRPr lang="en-US" sz="1500">
              <a:solidFill>
                <a:schemeClr val="accent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6522BA-7B5F-454F-A84C-BCC84B3E42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000" y="3111113"/>
            <a:ext cx="3521303" cy="1720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b="0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History</a:t>
            </a:r>
            <a:endParaRPr lang="nl-NL" sz="1600" b="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b="0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OAuth</a:t>
            </a:r>
            <a:r>
              <a:rPr lang="nl-NL" sz="1600" b="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2.0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b="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Open ID Connect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b="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Changes in </a:t>
            </a:r>
            <a:r>
              <a:rPr lang="nl-NL" sz="1600" b="0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OAuth</a:t>
            </a:r>
            <a:r>
              <a:rPr lang="nl-NL" sz="1600" b="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2.1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b="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Backend-For-</a:t>
            </a:r>
            <a:r>
              <a:rPr lang="nl-NL" sz="1600" b="0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Frontend</a:t>
            </a:r>
            <a:endParaRPr lang="nl-NL" sz="1600" b="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b="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b="0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Takeaways</a:t>
            </a:r>
            <a:endParaRPr lang="nl-NL" sz="1600" b="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600" b="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nl-NL" sz="1600" b="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1505001-DAF9-C34D-B777-CF9854540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4"/>
            <a:ext cx="2874133" cy="1720651"/>
          </a:xfrm>
        </p:spPr>
        <p:txBody>
          <a:bodyPr/>
          <a:lstStyle/>
          <a:p>
            <a:r>
              <a:rPr lang="nl-NL" sz="36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Agenda</a:t>
            </a:r>
            <a:br>
              <a:rPr lang="nl-NL" dirty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937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3F169-B153-1110-D30A-53310886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20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595A3-C68F-9D60-48B9-2552D774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OAuth 2.0?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FC4FD-C4A0-EC37-7E68-4F263D651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3688F3-5F19-8E28-7E2F-98DF9A6FFF4E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2"/>
          <a:srcRect t="1416"/>
          <a:stretch/>
        </p:blipFill>
        <p:spPr>
          <a:xfrm>
            <a:off x="3542353" y="1909763"/>
            <a:ext cx="5239056" cy="379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65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afbeelding 3" descr="Afbeelding met persoon, man, binnen, zitten&#10;&#10;Automatisch gegenereerde beschrijving">
            <a:extLst>
              <a:ext uri="{FF2B5EF4-FFF2-40B4-BE49-F238E27FC236}">
                <a16:creationId xmlns:a16="http://schemas.microsoft.com/office/drawing/2014/main" id="{1F82ECA0-6097-E54A-9C3E-88EAA24DD8B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C96C8F4-52DA-5041-9F2F-AE90CF900566}"/>
              </a:ext>
            </a:extLst>
          </p:cNvPr>
          <p:cNvSpPr>
            <a:spLocks noGrp="1"/>
          </p:cNvSpPr>
          <p:nvPr>
            <p:ph type="body" idx="1004"/>
          </p:nvPr>
        </p:nvSpPr>
        <p:spPr>
          <a:xfrm>
            <a:off x="0" y="-2557128"/>
            <a:ext cx="10544175" cy="1054417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C9A91C-026C-BC42-81E3-D370FEBFC921}"/>
              </a:ext>
            </a:extLst>
          </p:cNvPr>
          <p:cNvSpPr>
            <a:spLocks noGrp="1"/>
          </p:cNvSpPr>
          <p:nvPr>
            <p:ph type="body" idx="100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8821FBF-FF14-D846-B0FF-6A1FC9FD1895}"/>
              </a:ext>
            </a:extLst>
          </p:cNvPr>
          <p:cNvSpPr>
            <a:spLocks noGrp="1"/>
          </p:cNvSpPr>
          <p:nvPr>
            <p:ph type="body" idx="100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959A9D-60C6-D545-8A1D-69578A02F15A}"/>
              </a:ext>
            </a:extLst>
          </p:cNvPr>
          <p:cNvSpPr>
            <a:spLocks noGrp="1"/>
          </p:cNvSpPr>
          <p:nvPr>
            <p:ph type="body" idx="100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05F1C2D-94C6-8548-B99E-74D295A82E0C}"/>
              </a:ext>
            </a:extLst>
          </p:cNvPr>
          <p:cNvSpPr>
            <a:spLocks noGrp="1"/>
          </p:cNvSpPr>
          <p:nvPr>
            <p:ph type="body" sz="quarter" idx="1008"/>
          </p:nvPr>
        </p:nvSpPr>
        <p:spPr/>
        <p:txBody>
          <a:bodyPr/>
          <a:lstStyle/>
          <a:p>
            <a:r>
              <a:rPr lang="en-US" dirty="0"/>
              <a:t>The Basics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F6D975F-288B-7F41-AC44-10ED251491CD}"/>
              </a:ext>
            </a:extLst>
          </p:cNvPr>
          <p:cNvSpPr>
            <a:spLocks noGrp="1"/>
          </p:cNvSpPr>
          <p:nvPr>
            <p:ph type="body" sz="quarter" idx="100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6511E1-D07B-BD48-9702-FF00B04CBAE6}"/>
              </a:ext>
            </a:extLst>
          </p:cNvPr>
          <p:cNvSpPr>
            <a:spLocks noGrp="1"/>
          </p:cNvSpPr>
          <p:nvPr>
            <p:ph type="body" sz="quarter" idx="1007"/>
          </p:nvPr>
        </p:nvSpPr>
        <p:spPr/>
        <p:txBody>
          <a:bodyPr/>
          <a:lstStyle/>
          <a:p>
            <a:r>
              <a:rPr lang="nl-NL" sz="7200" b="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Open ID 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4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3F169-B153-1110-D30A-53310886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22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595A3-C68F-9D60-48B9-2552D774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ID Connect (OIDC)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FC4FD-C4A0-EC37-7E68-4F263D651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26ACD4-7776-B05E-81D2-9DA70842C4D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Authentication protocol on top of OAuth2	</a:t>
            </a:r>
          </a:p>
          <a:p>
            <a:pPr marL="627750" lvl="2" indent="-285750">
              <a:buFont typeface="Arial" panose="020B0604020202020204" pitchFamily="34" charset="0"/>
              <a:buChar char="•"/>
            </a:pPr>
            <a:r>
              <a:rPr lang="en-US" dirty="0"/>
              <a:t>Deﬁnes identity tokens</a:t>
            </a:r>
          </a:p>
          <a:p>
            <a:pPr marL="627750" lvl="2" indent="-285750">
              <a:buFont typeface="Arial" panose="020B0604020202020204" pitchFamily="34" charset="0"/>
              <a:buChar char="•"/>
            </a:pPr>
            <a:r>
              <a:rPr lang="en-US" dirty="0"/>
              <a:t>Deﬁnes standard token type</a:t>
            </a:r>
          </a:p>
          <a:p>
            <a:pPr marL="627750" lvl="2" indent="-285750">
              <a:buFont typeface="Arial" panose="020B0604020202020204" pitchFamily="34" charset="0"/>
              <a:buChar char="•"/>
            </a:pPr>
            <a:r>
              <a:rPr lang="en-US" dirty="0"/>
              <a:t>Deﬁnes standard cryptography</a:t>
            </a:r>
          </a:p>
          <a:p>
            <a:pPr marL="627750" lvl="2" indent="-285750">
              <a:buFont typeface="Arial" panose="020B0604020202020204" pitchFamily="34" charset="0"/>
              <a:buChar char="•"/>
            </a:pPr>
            <a:r>
              <a:rPr lang="en-US" dirty="0"/>
              <a:t>Deﬁnes validation procedures</a:t>
            </a:r>
          </a:p>
          <a:p>
            <a:pPr marL="627750" lvl="2" indent="-285750">
              <a:buFont typeface="Arial" panose="020B0604020202020204" pitchFamily="34" charset="0"/>
              <a:buChar char="•"/>
            </a:pPr>
            <a:r>
              <a:rPr lang="en-US" dirty="0"/>
              <a:t>Deﬁnes standard scopes</a:t>
            </a:r>
          </a:p>
          <a:p>
            <a:pPr marL="627750" lvl="2" indent="-285750">
              <a:buFont typeface="Arial" panose="020B0604020202020204" pitchFamily="34" charset="0"/>
              <a:buChar char="•"/>
            </a:pPr>
            <a:r>
              <a:rPr lang="en-US" dirty="0"/>
              <a:t>Combines authentication with short/long-­lived delegated API access</a:t>
            </a:r>
          </a:p>
          <a:p>
            <a:pPr marL="627750" lvl="2" indent="-285750">
              <a:buFont typeface="Arial" panose="020B0604020202020204" pitchFamily="34" charset="0"/>
              <a:buChar char="•"/>
            </a:pPr>
            <a:r>
              <a:rPr lang="en-US" dirty="0"/>
              <a:t>Deﬁnes ﬂows for native, browser and server-­based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161155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3F169-B153-1110-D30A-53310886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23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595A3-C68F-9D60-48B9-2552D774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ID Connect (OIDC)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FC4FD-C4A0-EC37-7E68-4F263D651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95CC8-3F83-B80D-B05E-45C0E3D190D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3953607" y="1909763"/>
            <a:ext cx="4416548" cy="3792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D5B45C-E0A0-0C13-EDD5-6B260CDF2AEB}"/>
              </a:ext>
            </a:extLst>
          </p:cNvPr>
          <p:cNvSpPr txBox="1"/>
          <p:nvPr/>
        </p:nvSpPr>
        <p:spPr>
          <a:xfrm>
            <a:off x="4694963" y="5806975"/>
            <a:ext cx="29337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BE" sz="2000" dirty="0">
                <a:solidFill>
                  <a:schemeClr val="accent5"/>
                </a:solidFill>
              </a:rPr>
              <a:t>http://openid.net/connect</a:t>
            </a:r>
            <a:endParaRPr lang="en-US" sz="1400" dirty="0" err="1">
              <a:solidFill>
                <a:schemeClr val="accent5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D3ADF6-E8ED-BB40-3C01-2F7B8C611FB8}"/>
              </a:ext>
            </a:extLst>
          </p:cNvPr>
          <p:cNvSpPr/>
          <p:nvPr/>
        </p:nvSpPr>
        <p:spPr>
          <a:xfrm>
            <a:off x="3630592" y="1909762"/>
            <a:ext cx="4930815" cy="252334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5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3F169-B153-1110-D30A-53310886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24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595A3-C68F-9D60-48B9-2552D774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OIDC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FC4FD-C4A0-EC37-7E68-4F263D651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17671F-6683-2AFC-6435-F3B7861F6CC8}"/>
              </a:ext>
            </a:extLst>
          </p:cNvPr>
          <p:cNvGrpSpPr/>
          <p:nvPr/>
        </p:nvGrpSpPr>
        <p:grpSpPr>
          <a:xfrm>
            <a:off x="5441812" y="1312224"/>
            <a:ext cx="1440001" cy="1440000"/>
            <a:chOff x="5375999" y="592224"/>
            <a:chExt cx="1440001" cy="144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CEC884-39D6-213F-627A-CDB9956C9DAD}"/>
                </a:ext>
              </a:extLst>
            </p:cNvPr>
            <p:cNvSpPr/>
            <p:nvPr/>
          </p:nvSpPr>
          <p:spPr>
            <a:xfrm>
              <a:off x="5376000" y="592224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Graphical user interface, application, icon&#10;&#10;Description automatically generated">
              <a:extLst>
                <a:ext uri="{FF2B5EF4-FFF2-40B4-BE49-F238E27FC236}">
                  <a16:creationId xmlns:a16="http://schemas.microsoft.com/office/drawing/2014/main" id="{70B44B2C-A347-FDC0-6EE3-198499103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8329" y="603253"/>
              <a:ext cx="815341" cy="81534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475A72-54F2-6942-FBE5-9E607F695146}"/>
                </a:ext>
              </a:extLst>
            </p:cNvPr>
            <p:cNvSpPr txBox="1"/>
            <p:nvPr/>
          </p:nvSpPr>
          <p:spPr>
            <a:xfrm>
              <a:off x="5375999" y="1362815"/>
              <a:ext cx="144000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98A7"/>
                  </a:solidFill>
                </a:rPr>
                <a:t>AUTHORIZATION SERVER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9BFB1E-325E-DA6D-3917-2E0487A21CCF}"/>
              </a:ext>
            </a:extLst>
          </p:cNvPr>
          <p:cNvCxnSpPr>
            <a:cxnSpLocks/>
            <a:stCxn id="14" idx="7"/>
            <a:endCxn id="9" idx="1"/>
          </p:cNvCxnSpPr>
          <p:nvPr/>
        </p:nvCxnSpPr>
        <p:spPr>
          <a:xfrm flipV="1">
            <a:off x="1877117" y="2298259"/>
            <a:ext cx="3564695" cy="2315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E6FBFD-62F6-B374-45CD-3F9AD19C995A}"/>
              </a:ext>
            </a:extLst>
          </p:cNvPr>
          <p:cNvGrpSpPr/>
          <p:nvPr/>
        </p:nvGrpSpPr>
        <p:grpSpPr>
          <a:xfrm>
            <a:off x="648000" y="4311173"/>
            <a:ext cx="1440000" cy="1531603"/>
            <a:chOff x="648000" y="4311173"/>
            <a:chExt cx="1440000" cy="153160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46CB58A-0916-A259-BC14-168A811364A9}"/>
                </a:ext>
              </a:extLst>
            </p:cNvPr>
            <p:cNvSpPr/>
            <p:nvPr/>
          </p:nvSpPr>
          <p:spPr>
            <a:xfrm>
              <a:off x="648000" y="4402776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7815A716-95F1-77B0-05B0-D801B1492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670" y="4311173"/>
              <a:ext cx="1030659" cy="102920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4A806F-5234-FF28-5EC8-D17EB7A965B1}"/>
                </a:ext>
              </a:extLst>
            </p:cNvPr>
            <p:cNvSpPr txBox="1"/>
            <p:nvPr/>
          </p:nvSpPr>
          <p:spPr>
            <a:xfrm>
              <a:off x="924560" y="5308872"/>
              <a:ext cx="95876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398A7"/>
                  </a:solidFill>
                </a:rPr>
                <a:t>CLIENT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457E159-1580-0AD3-D514-970615CF6175}"/>
              </a:ext>
            </a:extLst>
          </p:cNvPr>
          <p:cNvGrpSpPr/>
          <p:nvPr/>
        </p:nvGrpSpPr>
        <p:grpSpPr>
          <a:xfrm>
            <a:off x="10235626" y="4402776"/>
            <a:ext cx="1440000" cy="1440000"/>
            <a:chOff x="10235626" y="4402776"/>
            <a:chExt cx="1440000" cy="144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53D7E61-78BD-C421-152F-43AD101E6CD9}"/>
                </a:ext>
              </a:extLst>
            </p:cNvPr>
            <p:cNvSpPr/>
            <p:nvPr/>
          </p:nvSpPr>
          <p:spPr>
            <a:xfrm>
              <a:off x="10235626" y="4402776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4AEB04F-0A00-BB30-ECAE-09CEF8587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20484" y="4438589"/>
              <a:ext cx="870283" cy="87028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C383F9-FFDB-A2F7-F638-D8AE7F8D13B4}"/>
                </a:ext>
              </a:extLst>
            </p:cNvPr>
            <p:cNvSpPr txBox="1"/>
            <p:nvPr/>
          </p:nvSpPr>
          <p:spPr>
            <a:xfrm>
              <a:off x="10476240" y="5216537"/>
              <a:ext cx="95876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98A7"/>
                  </a:solidFill>
                </a:rPr>
                <a:t>RESOURCE SERVER API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6D11886-651C-84E3-8E44-3D61FA039278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6881812" y="2298259"/>
            <a:ext cx="3594428" cy="2315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E2B359-E2CC-91CF-A9B8-F02FF9C4E259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>
            <a:off x="2088000" y="5122776"/>
            <a:ext cx="81476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6B1F984-DBB5-5045-DBD0-22580E07632B}"/>
              </a:ext>
            </a:extLst>
          </p:cNvPr>
          <p:cNvSpPr txBox="1"/>
          <p:nvPr/>
        </p:nvSpPr>
        <p:spPr>
          <a:xfrm>
            <a:off x="8703318" y="2667352"/>
            <a:ext cx="2454326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b="1" dirty="0">
                <a:solidFill>
                  <a:srgbClr val="F58220"/>
                </a:solidFill>
              </a:rPr>
              <a:t>OAuth 2.0</a:t>
            </a:r>
          </a:p>
          <a:p>
            <a:r>
              <a:rPr lang="en-US" sz="1400" dirty="0">
                <a:solidFill>
                  <a:srgbClr val="58595B"/>
                </a:solidFill>
              </a:rPr>
              <a:t>Help me out here,</a:t>
            </a:r>
            <a:br>
              <a:rPr lang="en-US" sz="1400" dirty="0">
                <a:solidFill>
                  <a:srgbClr val="58595B"/>
                </a:solidFill>
              </a:rPr>
            </a:br>
            <a:r>
              <a:rPr lang="en-US" sz="1400" dirty="0">
                <a:solidFill>
                  <a:srgbClr val="58595B"/>
                </a:solidFill>
              </a:rPr>
              <a:t>is this access token valid?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C00837-A9F6-60A6-680C-368BDCE7660F}"/>
              </a:ext>
            </a:extLst>
          </p:cNvPr>
          <p:cNvSpPr txBox="1"/>
          <p:nvPr/>
        </p:nvSpPr>
        <p:spPr>
          <a:xfrm>
            <a:off x="5342320" y="5276528"/>
            <a:ext cx="245432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b="1" dirty="0">
                <a:solidFill>
                  <a:srgbClr val="F58220"/>
                </a:solidFill>
              </a:rPr>
              <a:t>OAuth 2.0</a:t>
            </a:r>
          </a:p>
          <a:p>
            <a:r>
              <a:rPr lang="en-US" sz="1400" dirty="0">
                <a:solidFill>
                  <a:srgbClr val="58595B"/>
                </a:solidFill>
              </a:rPr>
              <a:t>Request with an access token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473122-2C58-862F-A7BF-AA26CC6320B7}"/>
              </a:ext>
            </a:extLst>
          </p:cNvPr>
          <p:cNvSpPr txBox="1"/>
          <p:nvPr/>
        </p:nvSpPr>
        <p:spPr>
          <a:xfrm>
            <a:off x="323401" y="3313683"/>
            <a:ext cx="245432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dirty="0">
                <a:solidFill>
                  <a:srgbClr val="F58220"/>
                </a:solidFill>
              </a:rPr>
              <a:t>OAuth 2.0</a:t>
            </a:r>
          </a:p>
          <a:p>
            <a:pPr algn="r"/>
            <a:r>
              <a:rPr lang="en-US" sz="1400" dirty="0">
                <a:solidFill>
                  <a:srgbClr val="58595B"/>
                </a:solidFill>
              </a:rPr>
              <a:t>Can I access an API please?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D22906-D946-4FFF-BB67-5DFDC14D5ED2}"/>
              </a:ext>
            </a:extLst>
          </p:cNvPr>
          <p:cNvSpPr txBox="1"/>
          <p:nvPr/>
        </p:nvSpPr>
        <p:spPr>
          <a:xfrm>
            <a:off x="1498054" y="2310065"/>
            <a:ext cx="245432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dirty="0">
                <a:solidFill>
                  <a:srgbClr val="F58220"/>
                </a:solidFill>
              </a:rPr>
              <a:t>OpenID Connect</a:t>
            </a:r>
          </a:p>
          <a:p>
            <a:pPr algn="r"/>
            <a:r>
              <a:rPr lang="en-US" sz="1400" dirty="0">
                <a:solidFill>
                  <a:srgbClr val="58595B"/>
                </a:solidFill>
              </a:rPr>
              <a:t>Authenticate the user for me?</a:t>
            </a:r>
          </a:p>
        </p:txBody>
      </p:sp>
    </p:spTree>
    <p:extLst>
      <p:ext uri="{BB962C8B-B14F-4D97-AF65-F5344CB8AC3E}">
        <p14:creationId xmlns:p14="http://schemas.microsoft.com/office/powerpoint/2010/main" val="393641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3F169-B153-1110-D30A-53310886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25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595A3-C68F-9D60-48B9-2552D774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OAuth</a:t>
            </a:r>
            <a:r>
              <a:rPr lang="nl-BE" dirty="0"/>
              <a:t> 2.0 </a:t>
            </a:r>
            <a:r>
              <a:rPr lang="nl-BE" dirty="0" err="1"/>
              <a:t>and</a:t>
            </a:r>
            <a:r>
              <a:rPr lang="nl-BE" dirty="0"/>
              <a:t> OIDC </a:t>
            </a:r>
            <a:r>
              <a:rPr lang="nl-BE" dirty="0" err="1"/>
              <a:t>grants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FC4FD-C4A0-EC37-7E68-4F263D651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26ACD4-7776-B05E-81D2-9DA70842C4D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Mechanisms for a client to get credentials from the AS to access a 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different grants because we have different app types</a:t>
            </a:r>
          </a:p>
          <a:p>
            <a:pPr marL="627750" lvl="2" indent="-285750">
              <a:buFont typeface="Arial" panose="020B0604020202020204" pitchFamily="34" charset="0"/>
              <a:buChar char="•"/>
            </a:pPr>
            <a:r>
              <a:rPr lang="en-US" dirty="0"/>
              <a:t>Code</a:t>
            </a:r>
          </a:p>
          <a:p>
            <a:pPr marL="627750" lvl="2" indent="-285750">
              <a:buFont typeface="Arial" panose="020B0604020202020204" pitchFamily="34" charset="0"/>
              <a:buChar char="•"/>
            </a:pPr>
            <a:r>
              <a:rPr lang="en-US" dirty="0"/>
              <a:t>Implicit</a:t>
            </a:r>
          </a:p>
          <a:p>
            <a:pPr marL="627750" lvl="2" indent="-285750">
              <a:buFont typeface="Arial" panose="020B0604020202020204" pitchFamily="34" charset="0"/>
              <a:buChar char="•"/>
            </a:pPr>
            <a:r>
              <a:rPr lang="en-US" dirty="0"/>
              <a:t>RO password</a:t>
            </a:r>
          </a:p>
          <a:p>
            <a:pPr marL="627750" lvl="2" indent="-285750">
              <a:buFont typeface="Arial" panose="020B0604020202020204" pitchFamily="34" charset="0"/>
              <a:buChar char="•"/>
            </a:pPr>
            <a:r>
              <a:rPr lang="en-US" dirty="0"/>
              <a:t>Client Credentials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OIDC adds the following grant</a:t>
            </a:r>
          </a:p>
          <a:p>
            <a:pPr marL="627750" lvl="2" indent="-285750">
              <a:buFont typeface="Arial" panose="020B0604020202020204" pitchFamily="34" charset="0"/>
              <a:buChar char="•"/>
            </a:pPr>
            <a:r>
              <a:rPr lang="en-US" dirty="0"/>
              <a:t>Hybrid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Various independent extensions</a:t>
            </a:r>
          </a:p>
          <a:p>
            <a:pPr marL="627750" lvl="2" indent="-285750">
              <a:buFont typeface="Arial" panose="020B0604020202020204" pitchFamily="34" charset="0"/>
              <a:buChar char="•"/>
            </a:pPr>
            <a:r>
              <a:rPr lang="en-US" dirty="0"/>
              <a:t>Token Exchange</a:t>
            </a:r>
          </a:p>
          <a:p>
            <a:pPr marL="627750" lvl="2" indent="-285750">
              <a:buFont typeface="Arial" panose="020B0604020202020204" pitchFamily="34" charset="0"/>
              <a:buChar char="•"/>
            </a:pPr>
            <a:r>
              <a:rPr lang="en-US" dirty="0"/>
              <a:t>Device Profile</a:t>
            </a:r>
          </a:p>
          <a:p>
            <a:pPr marL="627750" lvl="2" indent="-285750">
              <a:buFont typeface="Arial" panose="020B0604020202020204" pitchFamily="34" charset="0"/>
              <a:buChar char="•"/>
            </a:pPr>
            <a:r>
              <a:rPr lang="en-US" dirty="0"/>
              <a:t>Assertion</a:t>
            </a:r>
          </a:p>
          <a:p>
            <a:pPr marL="627750" lvl="2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43581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14A548-7A65-E7CB-C6A6-A7B0B6B38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nl-NL" noProof="1"/>
              <a:t> </a:t>
            </a:r>
            <a:fld id="{1336C48C-F87C-4E4B-81EF-5027B17D1F61}" type="slidenum">
              <a:rPr lang="nl-NL" noProof="1" smtClean="0"/>
              <a:pPr>
                <a:spcAft>
                  <a:spcPts val="600"/>
                </a:spcAft>
              </a:pPr>
              <a:t>26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280130-F97C-C5A0-2F45-187DD23E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11027626" cy="449275"/>
          </a:xfrm>
        </p:spPr>
        <p:txBody>
          <a:bodyPr anchor="t">
            <a:normAutofit/>
          </a:bodyPr>
          <a:lstStyle/>
          <a:p>
            <a:r>
              <a:rPr lang="en-US" sz="3100"/>
              <a:t>Client Types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C2BCFA3-C82E-6754-D89E-A1BECA81A5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41500"/>
            <a:ext cx="5448300" cy="51117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956E59A3-0498-8E9B-EFED-23E95CDE178D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4162450835"/>
              </p:ext>
            </p:extLst>
          </p:nvPr>
        </p:nvGraphicFramePr>
        <p:xfrm>
          <a:off x="647700" y="1909332"/>
          <a:ext cx="11028363" cy="3792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8956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1613-8711-5F10-D16D-B346DB1C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27</a:t>
            </a:fld>
            <a:endParaRPr lang="nl-NL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C4856-CC19-2B20-FEE2-1101EE902E33}"/>
              </a:ext>
            </a:extLst>
          </p:cNvPr>
          <p:cNvSpPr>
            <a:spLocks noGrp="1"/>
          </p:cNvSpPr>
          <p:nvPr>
            <p:ph type="body" sz="quarter" idx="100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9F032A2-DED9-7EF7-B33D-C8A634D04FEF}"/>
              </a:ext>
            </a:extLst>
          </p:cNvPr>
          <p:cNvGrpSpPr/>
          <p:nvPr/>
        </p:nvGrpSpPr>
        <p:grpSpPr>
          <a:xfrm>
            <a:off x="5375999" y="592224"/>
            <a:ext cx="1440001" cy="1440000"/>
            <a:chOff x="5375999" y="592224"/>
            <a:chExt cx="1440001" cy="1440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287BC0C-0AB7-CE6E-B899-61205A754593}"/>
                </a:ext>
              </a:extLst>
            </p:cNvPr>
            <p:cNvSpPr/>
            <p:nvPr/>
          </p:nvSpPr>
          <p:spPr>
            <a:xfrm>
              <a:off x="5376000" y="592224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Graphical user interface, application, icon&#10;&#10;Description automatically generated">
              <a:extLst>
                <a:ext uri="{FF2B5EF4-FFF2-40B4-BE49-F238E27FC236}">
                  <a16:creationId xmlns:a16="http://schemas.microsoft.com/office/drawing/2014/main" id="{53FE8679-4070-67E4-0AF9-EDF229096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8329" y="603253"/>
              <a:ext cx="815341" cy="81534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6718C2-18E5-6DEC-0343-F7810DFCE67B}"/>
                </a:ext>
              </a:extLst>
            </p:cNvPr>
            <p:cNvSpPr txBox="1"/>
            <p:nvPr/>
          </p:nvSpPr>
          <p:spPr>
            <a:xfrm>
              <a:off x="5375999" y="1362815"/>
              <a:ext cx="144000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98A7"/>
                  </a:solidFill>
                </a:rPr>
                <a:t>AUTHORIZATION SERVER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BC99FD8-9C65-8F14-F09D-1E2FE76ED3A4}"/>
              </a:ext>
            </a:extLst>
          </p:cNvPr>
          <p:cNvGrpSpPr/>
          <p:nvPr/>
        </p:nvGrpSpPr>
        <p:grpSpPr>
          <a:xfrm>
            <a:off x="10235626" y="4402776"/>
            <a:ext cx="1440000" cy="1440000"/>
            <a:chOff x="10235626" y="4402776"/>
            <a:chExt cx="1440000" cy="1440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22C892-C8BC-9F6A-2B5C-AD80C1FF8FBC}"/>
                </a:ext>
              </a:extLst>
            </p:cNvPr>
            <p:cNvSpPr/>
            <p:nvPr/>
          </p:nvSpPr>
          <p:spPr>
            <a:xfrm>
              <a:off x="10235626" y="4402776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11136BE-2772-81DF-25E2-078826F34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20484" y="4438589"/>
              <a:ext cx="870283" cy="87028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F010A1-70F8-BE5C-EA88-C06CAB3A1825}"/>
                </a:ext>
              </a:extLst>
            </p:cNvPr>
            <p:cNvSpPr txBox="1"/>
            <p:nvPr/>
          </p:nvSpPr>
          <p:spPr>
            <a:xfrm>
              <a:off x="10476240" y="5216537"/>
              <a:ext cx="95876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98A7"/>
                  </a:solidFill>
                </a:rPr>
                <a:t>API</a:t>
              </a: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F4D9EE1-9306-011D-3F67-033193AFAEB8}"/>
              </a:ext>
            </a:extLst>
          </p:cNvPr>
          <p:cNvGrpSpPr/>
          <p:nvPr/>
        </p:nvGrpSpPr>
        <p:grpSpPr>
          <a:xfrm>
            <a:off x="5441813" y="4359126"/>
            <a:ext cx="1440000" cy="1483650"/>
            <a:chOff x="5441813" y="4359126"/>
            <a:chExt cx="1440000" cy="14836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9A9487-DEE5-17AE-D654-7B794114F672}"/>
                </a:ext>
              </a:extLst>
            </p:cNvPr>
            <p:cNvSpPr/>
            <p:nvPr/>
          </p:nvSpPr>
          <p:spPr>
            <a:xfrm>
              <a:off x="5441813" y="4402776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6E85E7-C603-BB10-9D5E-D68F06DD881D}"/>
                </a:ext>
              </a:extLst>
            </p:cNvPr>
            <p:cNvSpPr txBox="1"/>
            <p:nvPr/>
          </p:nvSpPr>
          <p:spPr>
            <a:xfrm>
              <a:off x="5688329" y="5308871"/>
              <a:ext cx="95876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398A7"/>
                  </a:solidFill>
                </a:rPr>
                <a:t>BACKEND</a:t>
              </a:r>
            </a:p>
          </p:txBody>
        </p:sp>
        <p:pic>
          <p:nvPicPr>
            <p:cNvPr id="48" name="Picture 4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42F2F54-7BE0-43D8-CAD7-044076CDB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7931" y="4359126"/>
              <a:ext cx="1030660" cy="1029208"/>
            </a:xfrm>
            <a:prstGeom prst="rect">
              <a:avLst/>
            </a:prstGeom>
          </p:spPr>
        </p:pic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88E80DEB-DE20-42EC-89E4-762E25760A84}"/>
              </a:ext>
            </a:extLst>
          </p:cNvPr>
          <p:cNvSpPr txBox="1"/>
          <p:nvPr/>
        </p:nvSpPr>
        <p:spPr>
          <a:xfrm>
            <a:off x="4956098" y="5915705"/>
            <a:ext cx="2454326" cy="5539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b="1" dirty="0">
                <a:solidFill>
                  <a:srgbClr val="F58220"/>
                </a:solidFill>
              </a:rPr>
              <a:t>The OAuth 2.0 Client Application</a:t>
            </a:r>
          </a:p>
        </p:txBody>
      </p:sp>
    </p:spTree>
    <p:extLst>
      <p:ext uri="{BB962C8B-B14F-4D97-AF65-F5344CB8AC3E}">
        <p14:creationId xmlns:p14="http://schemas.microsoft.com/office/powerpoint/2010/main" val="218126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41CB6-FEB3-4040-97D0-B0A363453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28</a:t>
            </a:fld>
            <a:endParaRPr lang="nl-NL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CC5EAE-D1B9-44BD-9469-1C11F466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AF04E5-F348-414F-8764-20CCC5894E73}"/>
              </a:ext>
            </a:extLst>
          </p:cNvPr>
          <p:cNvSpPr>
            <a:spLocks noGrp="1"/>
          </p:cNvSpPr>
          <p:nvPr>
            <p:ph type="body" sz="quarter" idx="1004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026" name="Picture 2" descr="Application%20Settings">
            <a:extLst>
              <a:ext uri="{FF2B5EF4-FFF2-40B4-BE49-F238E27FC236}">
                <a16:creationId xmlns:a16="http://schemas.microsoft.com/office/drawing/2014/main" id="{A73C3380-620B-4177-84B5-88A47F570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1038225"/>
            <a:ext cx="106584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3A474-CDC7-4556-A517-263C0BC8E7C9}"/>
              </a:ext>
            </a:extLst>
          </p:cNvPr>
          <p:cNvSpPr txBox="1"/>
          <p:nvPr/>
        </p:nvSpPr>
        <p:spPr>
          <a:xfrm>
            <a:off x="5110841" y="5850276"/>
            <a:ext cx="3817453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b="1" dirty="0">
                <a:solidFill>
                  <a:srgbClr val="F58220"/>
                </a:solidFill>
              </a:rPr>
              <a:t>Clients are registered with the authorization server with an ID and a credential (secret, public key, …)</a:t>
            </a:r>
          </a:p>
        </p:txBody>
      </p:sp>
    </p:spTree>
    <p:extLst>
      <p:ext uri="{BB962C8B-B14F-4D97-AF65-F5344CB8AC3E}">
        <p14:creationId xmlns:p14="http://schemas.microsoft.com/office/powerpoint/2010/main" val="262904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1613-8711-5F10-D16D-B346DB1C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29</a:t>
            </a:fld>
            <a:endParaRPr lang="nl-NL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C4856-CC19-2B20-FEE2-1101EE902E33}"/>
              </a:ext>
            </a:extLst>
          </p:cNvPr>
          <p:cNvSpPr>
            <a:spLocks noGrp="1"/>
          </p:cNvSpPr>
          <p:nvPr>
            <p:ph type="body" sz="quarter" idx="1004"/>
          </p:nvPr>
        </p:nvSpPr>
        <p:spPr>
          <a:xfrm>
            <a:off x="564743" y="451899"/>
            <a:ext cx="2628899" cy="1123684"/>
          </a:xfrm>
        </p:spPr>
        <p:txBody>
          <a:bodyPr/>
          <a:lstStyle/>
          <a:p>
            <a:r>
              <a:rPr lang="en-US" dirty="0"/>
              <a:t>Scenario’s that do not involve user-based access rely on the </a:t>
            </a:r>
            <a:r>
              <a:rPr lang="en-US" b="1" i="1" dirty="0">
                <a:solidFill>
                  <a:srgbClr val="F58220"/>
                </a:solidFill>
              </a:rPr>
              <a:t>Client Credentials </a:t>
            </a:r>
            <a:r>
              <a:rPr lang="en-US" dirty="0"/>
              <a:t>grant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9F032A2-DED9-7EF7-B33D-C8A634D04FEF}"/>
              </a:ext>
            </a:extLst>
          </p:cNvPr>
          <p:cNvGrpSpPr/>
          <p:nvPr/>
        </p:nvGrpSpPr>
        <p:grpSpPr>
          <a:xfrm>
            <a:off x="5375999" y="592224"/>
            <a:ext cx="1440001" cy="1440000"/>
            <a:chOff x="5375999" y="592224"/>
            <a:chExt cx="1440001" cy="1440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287BC0C-0AB7-CE6E-B899-61205A754593}"/>
                </a:ext>
              </a:extLst>
            </p:cNvPr>
            <p:cNvSpPr/>
            <p:nvPr/>
          </p:nvSpPr>
          <p:spPr>
            <a:xfrm>
              <a:off x="5376000" y="592224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Graphical user interface, application, icon&#10;&#10;Description automatically generated">
              <a:extLst>
                <a:ext uri="{FF2B5EF4-FFF2-40B4-BE49-F238E27FC236}">
                  <a16:creationId xmlns:a16="http://schemas.microsoft.com/office/drawing/2014/main" id="{53FE8679-4070-67E4-0AF9-EDF229096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8329" y="603253"/>
              <a:ext cx="815341" cy="81534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6718C2-18E5-6DEC-0343-F7810DFCE67B}"/>
                </a:ext>
              </a:extLst>
            </p:cNvPr>
            <p:cNvSpPr txBox="1"/>
            <p:nvPr/>
          </p:nvSpPr>
          <p:spPr>
            <a:xfrm>
              <a:off x="5375999" y="1362815"/>
              <a:ext cx="144000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98A7"/>
                  </a:solidFill>
                </a:rPr>
                <a:t>AUTHORIZATION SERVER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BC99FD8-9C65-8F14-F09D-1E2FE76ED3A4}"/>
              </a:ext>
            </a:extLst>
          </p:cNvPr>
          <p:cNvGrpSpPr/>
          <p:nvPr/>
        </p:nvGrpSpPr>
        <p:grpSpPr>
          <a:xfrm>
            <a:off x="10235626" y="4402776"/>
            <a:ext cx="1440000" cy="1440000"/>
            <a:chOff x="10235626" y="4402776"/>
            <a:chExt cx="1440000" cy="1440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22C892-C8BC-9F6A-2B5C-AD80C1FF8FBC}"/>
                </a:ext>
              </a:extLst>
            </p:cNvPr>
            <p:cNvSpPr/>
            <p:nvPr/>
          </p:nvSpPr>
          <p:spPr>
            <a:xfrm>
              <a:off x="10235626" y="4402776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11136BE-2772-81DF-25E2-078826F34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20484" y="4438589"/>
              <a:ext cx="870283" cy="87028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F010A1-70F8-BE5C-EA88-C06CAB3A1825}"/>
                </a:ext>
              </a:extLst>
            </p:cNvPr>
            <p:cNvSpPr txBox="1"/>
            <p:nvPr/>
          </p:nvSpPr>
          <p:spPr>
            <a:xfrm>
              <a:off x="10476240" y="5216537"/>
              <a:ext cx="95876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98A7"/>
                  </a:solidFill>
                </a:rPr>
                <a:t>API</a:t>
              </a: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F4D9EE1-9306-011D-3F67-033193AFAEB8}"/>
              </a:ext>
            </a:extLst>
          </p:cNvPr>
          <p:cNvGrpSpPr/>
          <p:nvPr/>
        </p:nvGrpSpPr>
        <p:grpSpPr>
          <a:xfrm>
            <a:off x="5441813" y="4359126"/>
            <a:ext cx="1440000" cy="1483650"/>
            <a:chOff x="5441813" y="4359126"/>
            <a:chExt cx="1440000" cy="14836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9A9487-DEE5-17AE-D654-7B794114F672}"/>
                </a:ext>
              </a:extLst>
            </p:cNvPr>
            <p:cNvSpPr/>
            <p:nvPr/>
          </p:nvSpPr>
          <p:spPr>
            <a:xfrm>
              <a:off x="5441813" y="4402776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6E85E7-C603-BB10-9D5E-D68F06DD881D}"/>
                </a:ext>
              </a:extLst>
            </p:cNvPr>
            <p:cNvSpPr txBox="1"/>
            <p:nvPr/>
          </p:nvSpPr>
          <p:spPr>
            <a:xfrm>
              <a:off x="5688329" y="5308871"/>
              <a:ext cx="95876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398A7"/>
                  </a:solidFill>
                </a:rPr>
                <a:t>BACKEND</a:t>
              </a:r>
            </a:p>
          </p:txBody>
        </p:sp>
        <p:pic>
          <p:nvPicPr>
            <p:cNvPr id="48" name="Picture 4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42F2F54-7BE0-43D8-CAD7-044076CDB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7931" y="4359126"/>
              <a:ext cx="1030660" cy="1029208"/>
            </a:xfrm>
            <a:prstGeom prst="rect">
              <a:avLst/>
            </a:prstGeom>
          </p:spPr>
        </p:pic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88E80DEB-DE20-42EC-89E4-762E25760A84}"/>
              </a:ext>
            </a:extLst>
          </p:cNvPr>
          <p:cNvSpPr txBox="1"/>
          <p:nvPr/>
        </p:nvSpPr>
        <p:spPr>
          <a:xfrm>
            <a:off x="4956098" y="5915705"/>
            <a:ext cx="2454326" cy="5539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b="1" dirty="0">
                <a:solidFill>
                  <a:srgbClr val="F58220"/>
                </a:solidFill>
              </a:rPr>
              <a:t>The OAuth 2.0 Client Application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3D783A-0F61-4E9F-B79D-F58C37097BF1}"/>
              </a:ext>
            </a:extLst>
          </p:cNvPr>
          <p:cNvGrpSpPr/>
          <p:nvPr/>
        </p:nvGrpSpPr>
        <p:grpSpPr>
          <a:xfrm>
            <a:off x="3673160" y="2082814"/>
            <a:ext cx="2496433" cy="2319962"/>
            <a:chOff x="3673160" y="2082814"/>
            <a:chExt cx="2496433" cy="231996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81FF32C-5C85-49BD-85BA-4B687D76E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1813" y="2082814"/>
              <a:ext cx="7780" cy="23199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FF07F7A-F6B2-4FCD-8212-B82783673E6E}"/>
                </a:ext>
              </a:extLst>
            </p:cNvPr>
            <p:cNvGrpSpPr/>
            <p:nvPr/>
          </p:nvGrpSpPr>
          <p:grpSpPr>
            <a:xfrm>
              <a:off x="3673160" y="2511662"/>
              <a:ext cx="2365183" cy="430887"/>
              <a:chOff x="113408" y="4223145"/>
              <a:chExt cx="2365183" cy="43088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EE25AC8-C53A-4685-8DA0-3DF916188657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1ED602DB-A4F4-4417-8F87-04652F250D5A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C8A3F24-7A1E-4CEF-91B9-6CAED70E0EDF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1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31E0F23-D3DD-4E1C-A114-2244A1136354}"/>
                  </a:ext>
                </a:extLst>
              </p:cNvPr>
              <p:cNvSpPr txBox="1"/>
              <p:nvPr/>
            </p:nvSpPr>
            <p:spPr>
              <a:xfrm>
                <a:off x="113408" y="4223145"/>
                <a:ext cx="20490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58595B"/>
                    </a:solidFill>
                  </a:rPr>
                  <a:t>Request access  token</a:t>
                </a:r>
              </a:p>
              <a:p>
                <a:pPr algn="r"/>
                <a:r>
                  <a:rPr lang="en-US" sz="1400" dirty="0">
                    <a:solidFill>
                      <a:srgbClr val="58595B"/>
                    </a:solidFill>
                  </a:rPr>
                  <a:t>with client authentication</a:t>
                </a:r>
                <a:endParaRPr lang="en-US" sz="1400" dirty="0">
                  <a:solidFill>
                    <a:srgbClr val="F58220"/>
                  </a:solidFill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4A65D58-AD9C-4B4F-805A-5DBBDC72A3BB}"/>
              </a:ext>
            </a:extLst>
          </p:cNvPr>
          <p:cNvGrpSpPr/>
          <p:nvPr/>
        </p:nvGrpSpPr>
        <p:grpSpPr>
          <a:xfrm>
            <a:off x="6293063" y="2004060"/>
            <a:ext cx="3035238" cy="2421310"/>
            <a:chOff x="6293063" y="2004060"/>
            <a:chExt cx="3035238" cy="242131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A4ED52A-C410-4BA3-A632-8F77BA2343B8}"/>
                </a:ext>
              </a:extLst>
            </p:cNvPr>
            <p:cNvCxnSpPr>
              <a:cxnSpLocks/>
            </p:cNvCxnSpPr>
            <p:nvPr/>
          </p:nvCxnSpPr>
          <p:spPr>
            <a:xfrm>
              <a:off x="6293063" y="2004060"/>
              <a:ext cx="0" cy="242131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E5DB7A7-DEF9-4DD6-AF11-04A1A1B3D9EB}"/>
                </a:ext>
              </a:extLst>
            </p:cNvPr>
            <p:cNvGrpSpPr/>
            <p:nvPr/>
          </p:nvGrpSpPr>
          <p:grpSpPr>
            <a:xfrm>
              <a:off x="6503670" y="2956053"/>
              <a:ext cx="2824631" cy="252000"/>
              <a:chOff x="2226591" y="4312589"/>
              <a:chExt cx="2824631" cy="25200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6436D00-1E35-410E-9C6D-8C175D4A4072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0489ADE6-E34C-4E5B-8345-8B6650DF718E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D4B0DC-2551-4E4A-92E6-C74350A4A32F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2</a:t>
                  </a: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7D0BE6-24DE-4DA7-8D14-59EA9C7CA8C4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4543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Access token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2B86258-246A-49D8-A4CE-16F09C9823B6}"/>
              </a:ext>
            </a:extLst>
          </p:cNvPr>
          <p:cNvGrpSpPr/>
          <p:nvPr/>
        </p:nvGrpSpPr>
        <p:grpSpPr>
          <a:xfrm>
            <a:off x="6670930" y="4230563"/>
            <a:ext cx="3775579" cy="383096"/>
            <a:chOff x="6670930" y="4230563"/>
            <a:chExt cx="3775579" cy="383096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7FFDE55-BC0A-4D03-9F80-AB2C935EDAB3}"/>
                </a:ext>
              </a:extLst>
            </p:cNvPr>
            <p:cNvCxnSpPr>
              <a:cxnSpLocks/>
            </p:cNvCxnSpPr>
            <p:nvPr/>
          </p:nvCxnSpPr>
          <p:spPr>
            <a:xfrm>
              <a:off x="6670930" y="4613659"/>
              <a:ext cx="37755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9A86C3D-F1E0-45F6-8FEF-4A6FD90D123C}"/>
                </a:ext>
              </a:extLst>
            </p:cNvPr>
            <p:cNvGrpSpPr/>
            <p:nvPr/>
          </p:nvGrpSpPr>
          <p:grpSpPr>
            <a:xfrm>
              <a:off x="7107931" y="4230563"/>
              <a:ext cx="2824631" cy="252000"/>
              <a:chOff x="2226591" y="4312589"/>
              <a:chExt cx="2824631" cy="252000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1A46AEE-7243-45DD-9E72-8005314040BE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A246DDAF-DD13-4FA5-80F1-D7DDE4949B99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13DA229-6970-493A-8658-2995501A148B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3</a:t>
                  </a: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7FEE332-0A6A-4090-BAED-03063F8C8355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4543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Request with access token</a:t>
                </a: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61A1031-3F92-46CD-8FA1-0A345B44C119}"/>
              </a:ext>
            </a:extLst>
          </p:cNvPr>
          <p:cNvGrpSpPr/>
          <p:nvPr/>
        </p:nvGrpSpPr>
        <p:grpSpPr>
          <a:xfrm>
            <a:off x="6881813" y="4765393"/>
            <a:ext cx="3353813" cy="357383"/>
            <a:chOff x="6881813" y="4765393"/>
            <a:chExt cx="3353813" cy="357383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4917C9F-3881-42A0-8808-108E207C4E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1813" y="5122776"/>
              <a:ext cx="335381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ED05745-093A-42DD-B8EC-9783FFB803F2}"/>
                </a:ext>
              </a:extLst>
            </p:cNvPr>
            <p:cNvGrpSpPr/>
            <p:nvPr/>
          </p:nvGrpSpPr>
          <p:grpSpPr>
            <a:xfrm>
              <a:off x="7103670" y="4765393"/>
              <a:ext cx="2824631" cy="252000"/>
              <a:chOff x="2226591" y="4312589"/>
              <a:chExt cx="2824631" cy="252000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9903BF2-F7E5-4965-A6FE-CA4E858312DA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0F3EEB9E-7539-425D-BD7A-D686295A37B4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3ECB84A-5B0D-4ABA-A5ED-47ED74C00BC7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4</a:t>
                  </a: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6FCC5B3-C70A-47AF-8025-C9DA9CD8949E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4543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Response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873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afbeelding 3" descr="Afbeelding met persoon, man, binnen, zitten&#10;&#10;Automatisch gegenereerde beschrijving">
            <a:extLst>
              <a:ext uri="{FF2B5EF4-FFF2-40B4-BE49-F238E27FC236}">
                <a16:creationId xmlns:a16="http://schemas.microsoft.com/office/drawing/2014/main" id="{1F82ECA0-6097-E54A-9C3E-88EAA24DD8B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C96C8F4-52DA-5041-9F2F-AE90CF900566}"/>
              </a:ext>
            </a:extLst>
          </p:cNvPr>
          <p:cNvSpPr>
            <a:spLocks noGrp="1"/>
          </p:cNvSpPr>
          <p:nvPr>
            <p:ph type="body" idx="1004"/>
          </p:nvPr>
        </p:nvSpPr>
        <p:spPr>
          <a:xfrm>
            <a:off x="0" y="-2557128"/>
            <a:ext cx="10544175" cy="1054417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C9A91C-026C-BC42-81E3-D370FEBFC921}"/>
              </a:ext>
            </a:extLst>
          </p:cNvPr>
          <p:cNvSpPr>
            <a:spLocks noGrp="1"/>
          </p:cNvSpPr>
          <p:nvPr>
            <p:ph type="body" idx="100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8821FBF-FF14-D846-B0FF-6A1FC9FD1895}"/>
              </a:ext>
            </a:extLst>
          </p:cNvPr>
          <p:cNvSpPr>
            <a:spLocks noGrp="1"/>
          </p:cNvSpPr>
          <p:nvPr>
            <p:ph type="body" idx="100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959A9D-60C6-D545-8A1D-69578A02F15A}"/>
              </a:ext>
            </a:extLst>
          </p:cNvPr>
          <p:cNvSpPr>
            <a:spLocks noGrp="1"/>
          </p:cNvSpPr>
          <p:nvPr>
            <p:ph type="body" idx="100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05F1C2D-94C6-8548-B99E-74D295A82E0C}"/>
              </a:ext>
            </a:extLst>
          </p:cNvPr>
          <p:cNvSpPr>
            <a:spLocks noGrp="1"/>
          </p:cNvSpPr>
          <p:nvPr>
            <p:ph type="body" sz="quarter" idx="1008"/>
          </p:nvPr>
        </p:nvSpPr>
        <p:spPr/>
        <p:txBody>
          <a:bodyPr/>
          <a:lstStyle/>
          <a:p>
            <a:r>
              <a:rPr lang="en-US" dirty="0"/>
              <a:t>The journey to OAuth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F6D975F-288B-7F41-AC44-10ED251491CD}"/>
              </a:ext>
            </a:extLst>
          </p:cNvPr>
          <p:cNvSpPr>
            <a:spLocks noGrp="1"/>
          </p:cNvSpPr>
          <p:nvPr>
            <p:ph type="body" sz="quarter" idx="100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6511E1-D07B-BD48-9702-FF00B04CBAE6}"/>
              </a:ext>
            </a:extLst>
          </p:cNvPr>
          <p:cNvSpPr>
            <a:spLocks noGrp="1"/>
          </p:cNvSpPr>
          <p:nvPr>
            <p:ph type="body" sz="quarter" idx="1007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en-US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713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A9AE44-AB9F-4A6B-AC1D-63B05AE9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30</a:t>
            </a:fld>
            <a:endParaRPr lang="nl-NL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97E683-64E8-4180-B70F-18422AF9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CLIENT CREDENTIALS Grant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BA92C-57C0-449C-BD0E-FEC041188431}"/>
              </a:ext>
            </a:extLst>
          </p:cNvPr>
          <p:cNvSpPr>
            <a:spLocks noGrp="1"/>
          </p:cNvSpPr>
          <p:nvPr>
            <p:ph type="body" sz="quarter" idx="1004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FE8DD9-5BDE-4069-8430-F96CF8E7F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840" b="47084"/>
          <a:stretch/>
        </p:blipFill>
        <p:spPr>
          <a:xfrm>
            <a:off x="314737" y="2035923"/>
            <a:ext cx="3230321" cy="23063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81B066-24F9-4A9C-8674-A505E2C80084}"/>
              </a:ext>
            </a:extLst>
          </p:cNvPr>
          <p:cNvSpPr/>
          <p:nvPr/>
        </p:nvSpPr>
        <p:spPr>
          <a:xfrm>
            <a:off x="2912012" y="3901440"/>
            <a:ext cx="1059766" cy="84406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09C61D-EFC1-4174-8BDF-357D24788CBE}"/>
              </a:ext>
            </a:extLst>
          </p:cNvPr>
          <p:cNvCxnSpPr/>
          <p:nvPr/>
        </p:nvCxnSpPr>
        <p:spPr>
          <a:xfrm>
            <a:off x="3793588" y="3240258"/>
            <a:ext cx="2846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A21739-2D4F-4B5D-879B-2A5048B10302}"/>
              </a:ext>
            </a:extLst>
          </p:cNvPr>
          <p:cNvSpPr txBox="1"/>
          <p:nvPr/>
        </p:nvSpPr>
        <p:spPr>
          <a:xfrm>
            <a:off x="6844367" y="3141448"/>
            <a:ext cx="3605154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BE" sz="1800" dirty="0" err="1"/>
              <a:t>Indicates</a:t>
            </a:r>
            <a:r>
              <a:rPr lang="nl-BE" sz="1800" dirty="0"/>
              <a:t> </a:t>
            </a:r>
            <a:r>
              <a:rPr lang="nl-BE" sz="1800" dirty="0" err="1"/>
              <a:t>the</a:t>
            </a:r>
            <a:r>
              <a:rPr lang="nl-BE" sz="1800" dirty="0"/>
              <a:t> </a:t>
            </a:r>
            <a:r>
              <a:rPr lang="nl-BE" sz="1800" i="1" dirty="0"/>
              <a:t>client </a:t>
            </a:r>
            <a:r>
              <a:rPr lang="nl-BE" sz="1800" i="1" dirty="0" err="1"/>
              <a:t>credentials</a:t>
            </a:r>
            <a:r>
              <a:rPr lang="nl-BE" sz="1800" i="1" dirty="0"/>
              <a:t> </a:t>
            </a:r>
            <a:r>
              <a:rPr lang="nl-BE" sz="1800" dirty="0"/>
              <a:t>flow</a:t>
            </a:r>
          </a:p>
          <a:p>
            <a:r>
              <a:rPr lang="nl-BE" sz="1800" dirty="0"/>
              <a:t>The API we want </a:t>
            </a:r>
            <a:r>
              <a:rPr lang="nl-BE" sz="1800" dirty="0" err="1"/>
              <a:t>to</a:t>
            </a:r>
            <a:r>
              <a:rPr lang="nl-BE" sz="1800" dirty="0"/>
              <a:t> access</a:t>
            </a:r>
          </a:p>
          <a:p>
            <a:r>
              <a:rPr lang="nl-BE" sz="1800" dirty="0"/>
              <a:t>The client </a:t>
            </a:r>
            <a:r>
              <a:rPr lang="nl-BE" sz="1800" dirty="0" err="1"/>
              <a:t>exchanging</a:t>
            </a:r>
            <a:r>
              <a:rPr lang="nl-BE" sz="1800" dirty="0"/>
              <a:t> </a:t>
            </a:r>
            <a:r>
              <a:rPr lang="nl-BE" sz="1800" dirty="0" err="1"/>
              <a:t>the</a:t>
            </a:r>
            <a:r>
              <a:rPr lang="nl-BE" sz="1800" dirty="0"/>
              <a:t> code</a:t>
            </a:r>
          </a:p>
          <a:p>
            <a:r>
              <a:rPr lang="nl-BE" sz="1800" dirty="0"/>
              <a:t>The client </a:t>
            </a:r>
            <a:r>
              <a:rPr lang="nl-BE" sz="1800" dirty="0" err="1"/>
              <a:t>needs</a:t>
            </a:r>
            <a:r>
              <a:rPr lang="nl-BE" sz="1800" dirty="0"/>
              <a:t> </a:t>
            </a:r>
            <a:r>
              <a:rPr lang="nl-BE" sz="1800" dirty="0" err="1"/>
              <a:t>to</a:t>
            </a:r>
            <a:r>
              <a:rPr lang="nl-BE" sz="1800" dirty="0"/>
              <a:t> </a:t>
            </a:r>
            <a:r>
              <a:rPr lang="nl-BE" sz="1800" dirty="0" err="1"/>
              <a:t>authenticate</a:t>
            </a:r>
            <a:endParaRPr lang="nl-BE" sz="1800" dirty="0"/>
          </a:p>
          <a:p>
            <a:endParaRPr lang="nl-BE" sz="1800" dirty="0"/>
          </a:p>
          <a:p>
            <a:r>
              <a:rPr lang="nl-BE" sz="1800" dirty="0"/>
              <a:t> </a:t>
            </a:r>
            <a:endParaRPr lang="LID4096" sz="1800" dirty="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9CC488-31CB-4ABB-8EE0-3A87F8021D93}"/>
              </a:ext>
            </a:extLst>
          </p:cNvPr>
          <p:cNvCxnSpPr/>
          <p:nvPr/>
        </p:nvCxnSpPr>
        <p:spPr>
          <a:xfrm>
            <a:off x="3793587" y="3528646"/>
            <a:ext cx="2846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CF3181-2D8C-4FE1-A62C-D8774E7748F1}"/>
              </a:ext>
            </a:extLst>
          </p:cNvPr>
          <p:cNvCxnSpPr/>
          <p:nvPr/>
        </p:nvCxnSpPr>
        <p:spPr>
          <a:xfrm>
            <a:off x="3793586" y="3859237"/>
            <a:ext cx="2846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4BF4DB-E0A6-41CA-80B1-07427738F7DD}"/>
              </a:ext>
            </a:extLst>
          </p:cNvPr>
          <p:cNvCxnSpPr/>
          <p:nvPr/>
        </p:nvCxnSpPr>
        <p:spPr>
          <a:xfrm>
            <a:off x="3793588" y="4179274"/>
            <a:ext cx="2846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6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DDADEE-FBEE-4EC3-82A8-FC09B0DF4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nl-NL" noProof="1"/>
              <a:t> </a:t>
            </a:r>
            <a:fld id="{1336C48C-F87C-4E4B-81EF-5027B17D1F61}" type="slidenum">
              <a:rPr lang="nl-NL" noProof="1" smtClean="0"/>
              <a:pPr>
                <a:spcAft>
                  <a:spcPts val="600"/>
                </a:spcAft>
              </a:pPr>
              <a:t>31</a:t>
            </a:fld>
            <a:endParaRPr lang="nl-NL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5B4943-7BB2-4B48-8C4B-9F1633D96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11027626" cy="449275"/>
          </a:xfrm>
        </p:spPr>
        <p:txBody>
          <a:bodyPr anchor="t">
            <a:normAutofit/>
          </a:bodyPr>
          <a:lstStyle/>
          <a:p>
            <a:r>
              <a:rPr lang="nl-BE" sz="3100"/>
              <a:t>Client </a:t>
            </a:r>
            <a:r>
              <a:rPr lang="nl-BE" sz="3100" err="1"/>
              <a:t>credentials</a:t>
            </a:r>
            <a:r>
              <a:rPr lang="nl-BE" sz="3100"/>
              <a:t> </a:t>
            </a:r>
            <a:r>
              <a:rPr lang="nl-BE" sz="3100" err="1"/>
              <a:t>grant</a:t>
            </a:r>
            <a:endParaRPr lang="LID4096" sz="310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00D806D-76FD-BF8F-5DBC-57351C29A2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41500"/>
            <a:ext cx="5448300" cy="51117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9" name="Text Placeholder 5">
            <a:extLst>
              <a:ext uri="{FF2B5EF4-FFF2-40B4-BE49-F238E27FC236}">
                <a16:creationId xmlns:a16="http://schemas.microsoft.com/office/drawing/2014/main" id="{8C20D748-EA60-5797-0FEE-CCBE167EAC7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487716032"/>
              </p:ext>
            </p:extLst>
          </p:nvPr>
        </p:nvGraphicFramePr>
        <p:xfrm>
          <a:off x="647700" y="1909332"/>
          <a:ext cx="11028363" cy="3792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4245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EEF36E-846B-470E-AE8D-F07D61BBB0F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A75F49-9220-4FFE-989D-FC0774063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32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1073F6-7919-45DB-916D-A91A339C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8BEFFC-79A0-4E73-9D81-2FFD6CB4EA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3FE8E8-AB74-4DAC-9EB8-7591E7EB5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" y="409624"/>
            <a:ext cx="8787618" cy="449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BC82E6-20A8-4D86-B09F-D068D11C5766}"/>
              </a:ext>
            </a:extLst>
          </p:cNvPr>
          <p:cNvSpPr txBox="1"/>
          <p:nvPr/>
        </p:nvSpPr>
        <p:spPr>
          <a:xfrm>
            <a:off x="2583346" y="5701870"/>
            <a:ext cx="4670893" cy="11079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b="1" dirty="0">
                <a:solidFill>
                  <a:srgbClr val="F58220"/>
                </a:solidFill>
              </a:rPr>
              <a:t>The redirect URI restricts how the authorization server can send data through the browser to the client, preventing an attacker from hijacking valuable resources</a:t>
            </a:r>
          </a:p>
        </p:txBody>
      </p:sp>
    </p:spTree>
    <p:extLst>
      <p:ext uri="{BB962C8B-B14F-4D97-AF65-F5344CB8AC3E}">
        <p14:creationId xmlns:p14="http://schemas.microsoft.com/office/powerpoint/2010/main" val="3267499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1613-8711-5F10-D16D-B346DB1C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33</a:t>
            </a:fld>
            <a:endParaRPr lang="nl-NL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C4856-CC19-2B20-FEE2-1101EE902E33}"/>
              </a:ext>
            </a:extLst>
          </p:cNvPr>
          <p:cNvSpPr>
            <a:spLocks noGrp="1"/>
          </p:cNvSpPr>
          <p:nvPr>
            <p:ph type="body" sz="quarter" idx="100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CD1D306-0B2E-29FC-D914-5AB038DA8391}"/>
              </a:ext>
            </a:extLst>
          </p:cNvPr>
          <p:cNvGrpSpPr/>
          <p:nvPr/>
        </p:nvGrpSpPr>
        <p:grpSpPr>
          <a:xfrm>
            <a:off x="648000" y="4311173"/>
            <a:ext cx="1440000" cy="1531603"/>
            <a:chOff x="648000" y="4311173"/>
            <a:chExt cx="1440000" cy="153160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2F5E56D-08B6-499D-EB1D-82E09F14640C}"/>
                </a:ext>
              </a:extLst>
            </p:cNvPr>
            <p:cNvSpPr/>
            <p:nvPr/>
          </p:nvSpPr>
          <p:spPr>
            <a:xfrm>
              <a:off x="648000" y="4402776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27AB844A-E49C-E01B-7E96-AED79C54F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670" y="4311173"/>
              <a:ext cx="1030659" cy="102920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26266B-ED20-DA08-909B-59E16BA46956}"/>
                </a:ext>
              </a:extLst>
            </p:cNvPr>
            <p:cNvSpPr txBox="1"/>
            <p:nvPr/>
          </p:nvSpPr>
          <p:spPr>
            <a:xfrm>
              <a:off x="924560" y="5308872"/>
              <a:ext cx="95876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398A7"/>
                  </a:solidFill>
                </a:rPr>
                <a:t>BROWSER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9F032A2-DED9-7EF7-B33D-C8A634D04FEF}"/>
              </a:ext>
            </a:extLst>
          </p:cNvPr>
          <p:cNvGrpSpPr/>
          <p:nvPr/>
        </p:nvGrpSpPr>
        <p:grpSpPr>
          <a:xfrm>
            <a:off x="5375999" y="592224"/>
            <a:ext cx="1440001" cy="1440000"/>
            <a:chOff x="5375999" y="592224"/>
            <a:chExt cx="1440001" cy="1440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287BC0C-0AB7-CE6E-B899-61205A754593}"/>
                </a:ext>
              </a:extLst>
            </p:cNvPr>
            <p:cNvSpPr/>
            <p:nvPr/>
          </p:nvSpPr>
          <p:spPr>
            <a:xfrm>
              <a:off x="5376000" y="592224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Graphical user interface, application, icon&#10;&#10;Description automatically generated">
              <a:extLst>
                <a:ext uri="{FF2B5EF4-FFF2-40B4-BE49-F238E27FC236}">
                  <a16:creationId xmlns:a16="http://schemas.microsoft.com/office/drawing/2014/main" id="{53FE8679-4070-67E4-0AF9-EDF229096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8329" y="603253"/>
              <a:ext cx="815341" cy="81534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6718C2-18E5-6DEC-0343-F7810DFCE67B}"/>
                </a:ext>
              </a:extLst>
            </p:cNvPr>
            <p:cNvSpPr txBox="1"/>
            <p:nvPr/>
          </p:nvSpPr>
          <p:spPr>
            <a:xfrm>
              <a:off x="5375999" y="1362815"/>
              <a:ext cx="144000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98A7"/>
                  </a:solidFill>
                </a:rPr>
                <a:t>AUTHORIZATION SERVER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BC99FD8-9C65-8F14-F09D-1E2FE76ED3A4}"/>
              </a:ext>
            </a:extLst>
          </p:cNvPr>
          <p:cNvGrpSpPr/>
          <p:nvPr/>
        </p:nvGrpSpPr>
        <p:grpSpPr>
          <a:xfrm>
            <a:off x="10235626" y="4402776"/>
            <a:ext cx="1440000" cy="1440000"/>
            <a:chOff x="10235626" y="4402776"/>
            <a:chExt cx="1440000" cy="1440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22C892-C8BC-9F6A-2B5C-AD80C1FF8FBC}"/>
                </a:ext>
              </a:extLst>
            </p:cNvPr>
            <p:cNvSpPr/>
            <p:nvPr/>
          </p:nvSpPr>
          <p:spPr>
            <a:xfrm>
              <a:off x="10235626" y="4402776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11136BE-2772-81DF-25E2-078826F34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20484" y="4438589"/>
              <a:ext cx="870283" cy="87028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F010A1-70F8-BE5C-EA88-C06CAB3A1825}"/>
                </a:ext>
              </a:extLst>
            </p:cNvPr>
            <p:cNvSpPr txBox="1"/>
            <p:nvPr/>
          </p:nvSpPr>
          <p:spPr>
            <a:xfrm>
              <a:off x="10476240" y="5216537"/>
              <a:ext cx="95876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98A7"/>
                  </a:solidFill>
                </a:rPr>
                <a:t>API</a:t>
              </a: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F4D9EE1-9306-011D-3F67-033193AFAEB8}"/>
              </a:ext>
            </a:extLst>
          </p:cNvPr>
          <p:cNvGrpSpPr/>
          <p:nvPr/>
        </p:nvGrpSpPr>
        <p:grpSpPr>
          <a:xfrm>
            <a:off x="5441813" y="4359126"/>
            <a:ext cx="1440000" cy="1483650"/>
            <a:chOff x="5441813" y="4359126"/>
            <a:chExt cx="1440000" cy="14836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9A9487-DEE5-17AE-D654-7B794114F672}"/>
                </a:ext>
              </a:extLst>
            </p:cNvPr>
            <p:cNvSpPr/>
            <p:nvPr/>
          </p:nvSpPr>
          <p:spPr>
            <a:xfrm>
              <a:off x="5441813" y="4402776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6E85E7-C603-BB10-9D5E-D68F06DD881D}"/>
                </a:ext>
              </a:extLst>
            </p:cNvPr>
            <p:cNvSpPr txBox="1"/>
            <p:nvPr/>
          </p:nvSpPr>
          <p:spPr>
            <a:xfrm>
              <a:off x="5688329" y="5308871"/>
              <a:ext cx="95876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398A7"/>
                  </a:solidFill>
                </a:rPr>
                <a:t>BACKEND</a:t>
              </a:r>
            </a:p>
          </p:txBody>
        </p:sp>
        <p:pic>
          <p:nvPicPr>
            <p:cNvPr id="48" name="Picture 4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42F2F54-7BE0-43D8-CAD7-044076CDB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7931" y="4359126"/>
              <a:ext cx="1030660" cy="1029208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64867EA-A68D-ECB0-3CEB-294EC3E66D03}"/>
              </a:ext>
            </a:extLst>
          </p:cNvPr>
          <p:cNvGrpSpPr/>
          <p:nvPr/>
        </p:nvGrpSpPr>
        <p:grpSpPr>
          <a:xfrm>
            <a:off x="2088000" y="4725585"/>
            <a:ext cx="3353813" cy="397191"/>
            <a:chOff x="2088000" y="4725585"/>
            <a:chExt cx="3353813" cy="397191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B45FD53-F19B-147B-B8DE-3BA49155101F}"/>
                </a:ext>
              </a:extLst>
            </p:cNvPr>
            <p:cNvCxnSpPr>
              <a:cxnSpLocks/>
              <a:stCxn id="7" idx="2"/>
              <a:endCxn id="6" idx="6"/>
            </p:cNvCxnSpPr>
            <p:nvPr/>
          </p:nvCxnSpPr>
          <p:spPr>
            <a:xfrm flipH="1">
              <a:off x="2088000" y="5122776"/>
              <a:ext cx="335381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48B8FAE-44D9-F1ED-1822-75805AFA5E97}"/>
                </a:ext>
              </a:extLst>
            </p:cNvPr>
            <p:cNvGrpSpPr/>
            <p:nvPr/>
          </p:nvGrpSpPr>
          <p:grpSpPr>
            <a:xfrm>
              <a:off x="2226591" y="4725585"/>
              <a:ext cx="3170980" cy="310086"/>
              <a:chOff x="2226591" y="4254503"/>
              <a:chExt cx="3170980" cy="310086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8BC2424-1309-242F-82D8-2096643EEBDA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882ED056-7CE6-5A4B-E0E5-F3698E3EA8DB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3F9147A-21DD-2FBD-32A1-17B73044FE42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2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C305A9D-4E74-32A2-A1E8-0A21807EF07D}"/>
                  </a:ext>
                </a:extLst>
              </p:cNvPr>
              <p:cNvSpPr txBox="1"/>
              <p:nvPr/>
            </p:nvSpPr>
            <p:spPr>
              <a:xfrm>
                <a:off x="2596896" y="4254503"/>
                <a:ext cx="280067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Initialize the flow with a redirect</a:t>
                </a:r>
                <a:endParaRPr lang="en-US" sz="1400" dirty="0">
                  <a:solidFill>
                    <a:srgbClr val="F58220"/>
                  </a:solidFill>
                </a:endParaRPr>
              </a:p>
            </p:txBody>
          </p: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B099758-A578-1281-1116-EA6FC7137812}"/>
              </a:ext>
            </a:extLst>
          </p:cNvPr>
          <p:cNvGrpSpPr/>
          <p:nvPr/>
        </p:nvGrpSpPr>
        <p:grpSpPr>
          <a:xfrm>
            <a:off x="956518" y="1661433"/>
            <a:ext cx="4497721" cy="2763937"/>
            <a:chOff x="956518" y="1661433"/>
            <a:chExt cx="4497721" cy="2763937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8F660AE-4334-EB6B-CAB8-4163B0BF47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6721" y="1661433"/>
              <a:ext cx="3947518" cy="27639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742455B-7298-FC5F-8387-162D12ED636C}"/>
                </a:ext>
              </a:extLst>
            </p:cNvPr>
            <p:cNvGrpSpPr/>
            <p:nvPr/>
          </p:nvGrpSpPr>
          <p:grpSpPr>
            <a:xfrm>
              <a:off x="956518" y="2541340"/>
              <a:ext cx="2657186" cy="252000"/>
              <a:chOff x="-178595" y="4312589"/>
              <a:chExt cx="2657186" cy="252000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31DE51-3C96-7718-E1F1-45F0E7F1A0C8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C7C947C4-987D-EBCD-E334-C0676554BC9F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AEF6F8AF-128F-D666-BD82-B677EA4516D2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3</a:t>
                  </a: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0789FDB-E6A5-E724-7C8E-06EC2EE21041}"/>
                  </a:ext>
                </a:extLst>
              </p:cNvPr>
              <p:cNvSpPr txBox="1"/>
              <p:nvPr/>
            </p:nvSpPr>
            <p:spPr>
              <a:xfrm>
                <a:off x="-178595" y="4312589"/>
                <a:ext cx="234106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58595B"/>
                    </a:solidFill>
                  </a:rPr>
                  <a:t>Follow the redirect</a:t>
                </a: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F0C9802-358B-A2AE-EA65-06F2C9F23F99}"/>
              </a:ext>
            </a:extLst>
          </p:cNvPr>
          <p:cNvGrpSpPr/>
          <p:nvPr/>
        </p:nvGrpSpPr>
        <p:grpSpPr>
          <a:xfrm>
            <a:off x="1877117" y="4281872"/>
            <a:ext cx="3775579" cy="331787"/>
            <a:chOff x="1877117" y="4281872"/>
            <a:chExt cx="3775579" cy="331787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97D84-D4F6-CF1A-5766-31D5BC544F90}"/>
                </a:ext>
              </a:extLst>
            </p:cNvPr>
            <p:cNvCxnSpPr>
              <a:cxnSpLocks/>
              <a:stCxn id="6" idx="7"/>
              <a:endCxn id="7" idx="1"/>
            </p:cNvCxnSpPr>
            <p:nvPr/>
          </p:nvCxnSpPr>
          <p:spPr>
            <a:xfrm>
              <a:off x="1877117" y="4613659"/>
              <a:ext cx="37755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578E2747-26E2-0D15-5DF3-872B1EBDECC5}"/>
                </a:ext>
              </a:extLst>
            </p:cNvPr>
            <p:cNvGrpSpPr/>
            <p:nvPr/>
          </p:nvGrpSpPr>
          <p:grpSpPr>
            <a:xfrm>
              <a:off x="2226591" y="4281872"/>
              <a:ext cx="2824631" cy="252000"/>
              <a:chOff x="2226591" y="4312589"/>
              <a:chExt cx="2824631" cy="252000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EF6DED1-A5A7-9166-2827-4483EF44CB9D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45C1956D-0619-1719-8122-10AD090703EA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6755542-C9D6-AA70-387E-A5BED2215088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1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728CA83-CB5B-D3D1-FB65-E28F86E373AF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4543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Connect to my account</a:t>
                </a:r>
              </a:p>
            </p:txBody>
          </p: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11A8E75-8E21-C90B-6C04-A636CCBA5515}"/>
              </a:ext>
            </a:extLst>
          </p:cNvPr>
          <p:cNvGrpSpPr/>
          <p:nvPr/>
        </p:nvGrpSpPr>
        <p:grpSpPr>
          <a:xfrm>
            <a:off x="1720413" y="1813054"/>
            <a:ext cx="4194459" cy="2669509"/>
            <a:chOff x="1720413" y="1813054"/>
            <a:chExt cx="4194459" cy="2669509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34A2421D-AE42-4A11-24A6-11059BFF6D8D}"/>
                </a:ext>
              </a:extLst>
            </p:cNvPr>
            <p:cNvGrpSpPr/>
            <p:nvPr/>
          </p:nvGrpSpPr>
          <p:grpSpPr>
            <a:xfrm>
              <a:off x="3090241" y="3586990"/>
              <a:ext cx="2824631" cy="449165"/>
              <a:chOff x="2226591" y="4312589"/>
              <a:chExt cx="2824631" cy="449165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ADCE15FB-3281-C947-B5FA-55A6E96AB556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4B7C8976-288E-E3CC-AD04-F97B75E08122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D4C9F14-1CB7-54C6-B06A-2B4583197281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5</a:t>
                  </a:r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E2771A1-62B7-385B-0955-A3F965B4D620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4543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Redirect to browser with </a:t>
                </a:r>
                <a:r>
                  <a:rPr lang="en-US" sz="1400" dirty="0">
                    <a:solidFill>
                      <a:srgbClr val="F58220"/>
                    </a:solidFill>
                  </a:rPr>
                  <a:t>authorization code</a:t>
                </a:r>
              </a:p>
            </p:txBody>
          </p:sp>
        </p:grp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9E632AA-5BAD-4535-8BF3-1A09765474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0413" y="1813054"/>
              <a:ext cx="3868586" cy="266950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CC67A9D-7FC0-9287-F12E-EA7E2D8D88F4}"/>
              </a:ext>
            </a:extLst>
          </p:cNvPr>
          <p:cNvGrpSpPr/>
          <p:nvPr/>
        </p:nvGrpSpPr>
        <p:grpSpPr>
          <a:xfrm>
            <a:off x="1877117" y="5292787"/>
            <a:ext cx="3775579" cy="339106"/>
            <a:chOff x="1877117" y="5292787"/>
            <a:chExt cx="3775579" cy="33910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98A83C8-723A-F33A-E01E-3DCB2963C962}"/>
                </a:ext>
              </a:extLst>
            </p:cNvPr>
            <p:cNvCxnSpPr>
              <a:cxnSpLocks/>
              <a:stCxn id="6" idx="5"/>
              <a:endCxn id="7" idx="3"/>
            </p:cNvCxnSpPr>
            <p:nvPr/>
          </p:nvCxnSpPr>
          <p:spPr>
            <a:xfrm>
              <a:off x="1877117" y="5631893"/>
              <a:ext cx="37755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CE546A8A-9776-6C3B-C65E-0B2F7641313B}"/>
                </a:ext>
              </a:extLst>
            </p:cNvPr>
            <p:cNvGrpSpPr/>
            <p:nvPr/>
          </p:nvGrpSpPr>
          <p:grpSpPr>
            <a:xfrm>
              <a:off x="2226591" y="5292787"/>
              <a:ext cx="3061689" cy="252000"/>
              <a:chOff x="2226591" y="4312589"/>
              <a:chExt cx="3061689" cy="252000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5F6416C0-6411-531B-B2AF-FA1FA09A43FE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41F7F635-5331-03AD-2587-731D6C20DF64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48759B3E-EEA7-012A-D5F2-956E7F5F382B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6</a:t>
                  </a:r>
                </a:p>
              </p:txBody>
            </p:sp>
          </p:grp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7B66F42-8A94-681C-88CC-32D8DC6FCB91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69138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Redirect with </a:t>
                </a:r>
                <a:r>
                  <a:rPr lang="en-US" sz="1400" dirty="0">
                    <a:solidFill>
                      <a:schemeClr val="accent1"/>
                    </a:solidFill>
                  </a:rPr>
                  <a:t>authorization code</a:t>
                </a:r>
              </a:p>
            </p:txBody>
          </p: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4AC5E3BC-B13E-B057-7852-29A0C026C5F6}"/>
              </a:ext>
            </a:extLst>
          </p:cNvPr>
          <p:cNvGrpSpPr/>
          <p:nvPr/>
        </p:nvGrpSpPr>
        <p:grpSpPr>
          <a:xfrm>
            <a:off x="3970705" y="2082814"/>
            <a:ext cx="2198888" cy="2319962"/>
            <a:chOff x="3970705" y="2082814"/>
            <a:chExt cx="2198888" cy="2319962"/>
          </a:xfrm>
        </p:grpSpPr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BBBC813D-3933-1D15-B7F0-3D9190ADB90B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6161813" y="2082814"/>
              <a:ext cx="7780" cy="23199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8FFB8AEE-1C05-555F-A606-46C03537BCA7}"/>
                </a:ext>
              </a:extLst>
            </p:cNvPr>
            <p:cNvGrpSpPr/>
            <p:nvPr/>
          </p:nvGrpSpPr>
          <p:grpSpPr>
            <a:xfrm>
              <a:off x="3970705" y="2511662"/>
              <a:ext cx="2067638" cy="861774"/>
              <a:chOff x="410953" y="4223145"/>
              <a:chExt cx="2067638" cy="861774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4EA3E628-6340-7926-C91F-F189B7C48564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7A642831-B461-0321-E1F4-3B9A37D68136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0E1B767D-D3B5-9834-58A3-40148E6CE056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7</a:t>
                  </a: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62C3E28-30DE-56B2-DBA8-6E2367AFDB0A}"/>
                  </a:ext>
                </a:extLst>
              </p:cNvPr>
              <p:cNvSpPr txBox="1"/>
              <p:nvPr/>
            </p:nvSpPr>
            <p:spPr>
              <a:xfrm>
                <a:off x="410953" y="4223145"/>
                <a:ext cx="1751518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58595B"/>
                    </a:solidFill>
                  </a:rPr>
                  <a:t>Exchange </a:t>
                </a:r>
                <a:r>
                  <a:rPr lang="en-US" sz="1400" dirty="0">
                    <a:solidFill>
                      <a:schemeClr val="accent1"/>
                    </a:solidFill>
                  </a:rPr>
                  <a:t>authorization code </a:t>
                </a:r>
                <a:r>
                  <a:rPr lang="en-US" sz="1400" dirty="0">
                    <a:solidFill>
                      <a:srgbClr val="58595B"/>
                    </a:solidFill>
                  </a:rPr>
                  <a:t>with client authentication</a:t>
                </a:r>
                <a:endParaRPr lang="en-US" sz="1400" dirty="0">
                  <a:solidFill>
                    <a:srgbClr val="F58220"/>
                  </a:solidFill>
                </a:endParaRPr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9B88DE7-37D3-8906-BAF8-366ABED20613}"/>
              </a:ext>
            </a:extLst>
          </p:cNvPr>
          <p:cNvGrpSpPr/>
          <p:nvPr/>
        </p:nvGrpSpPr>
        <p:grpSpPr>
          <a:xfrm>
            <a:off x="6293063" y="2004060"/>
            <a:ext cx="3035238" cy="2421310"/>
            <a:chOff x="6293063" y="2004060"/>
            <a:chExt cx="3035238" cy="2421310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2EC5E262-D226-45C6-5FDC-5A03464DD29D}"/>
                </a:ext>
              </a:extLst>
            </p:cNvPr>
            <p:cNvCxnSpPr>
              <a:cxnSpLocks/>
            </p:cNvCxnSpPr>
            <p:nvPr/>
          </p:nvCxnSpPr>
          <p:spPr>
            <a:xfrm>
              <a:off x="6293063" y="2004060"/>
              <a:ext cx="0" cy="242131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59EC0A4-E6FD-20A1-CD0A-9ED3E206C653}"/>
                </a:ext>
              </a:extLst>
            </p:cNvPr>
            <p:cNvGrpSpPr/>
            <p:nvPr/>
          </p:nvGrpSpPr>
          <p:grpSpPr>
            <a:xfrm>
              <a:off x="6503670" y="2956053"/>
              <a:ext cx="2824631" cy="252000"/>
              <a:chOff x="2226591" y="4312589"/>
              <a:chExt cx="2824631" cy="252000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AF09E9F1-E891-1B61-B8D1-D7DF2C4CECE2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0F2A2DDB-2BEB-2EE9-D7B6-1A1927DB3E3D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2AF195A5-716A-7242-F939-782623F6D596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8</a:t>
                  </a:r>
                </a:p>
              </p:txBody>
            </p:sp>
          </p:grp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7AE312A0-00EF-860D-736C-8364E120CAB1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4543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Access token &amp; refresh token</a:t>
                </a:r>
              </a:p>
            </p:txBody>
          </p:sp>
        </p:grp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787276F-C61B-B045-28EB-33B3A09D77C6}"/>
              </a:ext>
            </a:extLst>
          </p:cNvPr>
          <p:cNvGrpSpPr/>
          <p:nvPr/>
        </p:nvGrpSpPr>
        <p:grpSpPr>
          <a:xfrm>
            <a:off x="6670930" y="4230563"/>
            <a:ext cx="3775579" cy="383096"/>
            <a:chOff x="6670930" y="4230563"/>
            <a:chExt cx="3775579" cy="383096"/>
          </a:xfrm>
        </p:grpSpPr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A671930C-36A0-3BAE-A2C1-4B73EA087CAE}"/>
                </a:ext>
              </a:extLst>
            </p:cNvPr>
            <p:cNvCxnSpPr>
              <a:cxnSpLocks/>
              <a:stCxn id="7" idx="7"/>
              <a:endCxn id="8" idx="1"/>
            </p:cNvCxnSpPr>
            <p:nvPr/>
          </p:nvCxnSpPr>
          <p:spPr>
            <a:xfrm>
              <a:off x="6670930" y="4613659"/>
              <a:ext cx="37755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ECC79C1-9445-3714-F0A8-C1A78B2EC229}"/>
                </a:ext>
              </a:extLst>
            </p:cNvPr>
            <p:cNvGrpSpPr/>
            <p:nvPr/>
          </p:nvGrpSpPr>
          <p:grpSpPr>
            <a:xfrm>
              <a:off x="7107931" y="4230563"/>
              <a:ext cx="2824631" cy="252000"/>
              <a:chOff x="2226591" y="4312589"/>
              <a:chExt cx="2824631" cy="252000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4975BEC1-2D83-CC2F-F6A6-191CDEACD9FB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52937FBB-914C-9B54-B143-FC2D43B89FA0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A0CDEC39-4A7B-963E-D4B3-5EBC6390BCE3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53ED76D3-FA80-95B8-49FC-8AEA399CC4E3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4543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Request with access token</a:t>
                </a:r>
              </a:p>
            </p:txBody>
          </p: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12EEA94-7E20-B31B-79D1-5B5AF4D05536}"/>
              </a:ext>
            </a:extLst>
          </p:cNvPr>
          <p:cNvGrpSpPr/>
          <p:nvPr/>
        </p:nvGrpSpPr>
        <p:grpSpPr>
          <a:xfrm>
            <a:off x="6881813" y="4765393"/>
            <a:ext cx="3353813" cy="357383"/>
            <a:chOff x="6881813" y="4765393"/>
            <a:chExt cx="3353813" cy="357383"/>
          </a:xfrm>
        </p:grpSpPr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5521A2DA-303D-033E-7108-D0ADCF218B58}"/>
                </a:ext>
              </a:extLst>
            </p:cNvPr>
            <p:cNvCxnSpPr>
              <a:cxnSpLocks/>
              <a:stCxn id="8" idx="2"/>
              <a:endCxn id="7" idx="6"/>
            </p:cNvCxnSpPr>
            <p:nvPr/>
          </p:nvCxnSpPr>
          <p:spPr>
            <a:xfrm flipH="1">
              <a:off x="6881813" y="5122776"/>
              <a:ext cx="335381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3AB4E260-7DA4-35E5-E684-F88F6021A5B0}"/>
                </a:ext>
              </a:extLst>
            </p:cNvPr>
            <p:cNvGrpSpPr/>
            <p:nvPr/>
          </p:nvGrpSpPr>
          <p:grpSpPr>
            <a:xfrm>
              <a:off x="7103670" y="4765393"/>
              <a:ext cx="2824631" cy="252000"/>
              <a:chOff x="2226591" y="4312589"/>
              <a:chExt cx="2824631" cy="252000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4C57D5E1-884E-D80D-4ED7-15637B8BCDE1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0AC804A8-8EBC-635F-C5F8-CA3126F25C7A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7D1D13C-ACF0-372C-826D-D50CFF594B36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10</a:t>
                  </a:r>
                </a:p>
              </p:txBody>
            </p:sp>
          </p:grp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E85CF2D-2467-3C35-4C08-65AE3FA9CBE2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4543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Response</a:t>
                </a:r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FC057D6-375E-44CD-97C8-28DBD91D60D5}"/>
              </a:ext>
            </a:extLst>
          </p:cNvPr>
          <p:cNvGrpSpPr/>
          <p:nvPr/>
        </p:nvGrpSpPr>
        <p:grpSpPr>
          <a:xfrm>
            <a:off x="648000" y="592224"/>
            <a:ext cx="1440000" cy="1440000"/>
            <a:chOff x="648000" y="592224"/>
            <a:chExt cx="1440000" cy="1440000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303A7B8-F0FB-4653-9EB7-93103D007BB0}"/>
                </a:ext>
              </a:extLst>
            </p:cNvPr>
            <p:cNvSpPr/>
            <p:nvPr/>
          </p:nvSpPr>
          <p:spPr>
            <a:xfrm>
              <a:off x="648000" y="592224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0" name="Picture 119" descr="Icon&#10;&#10;Description automatically generated">
              <a:extLst>
                <a:ext uri="{FF2B5EF4-FFF2-40B4-BE49-F238E27FC236}">
                  <a16:creationId xmlns:a16="http://schemas.microsoft.com/office/drawing/2014/main" id="{91CFF341-2EEE-41B4-B83E-7295CC3A6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6518" y="592224"/>
              <a:ext cx="822962" cy="822962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D81D167-C30B-4876-A97A-E76DFD839C03}"/>
                </a:ext>
              </a:extLst>
            </p:cNvPr>
            <p:cNvSpPr txBox="1"/>
            <p:nvPr/>
          </p:nvSpPr>
          <p:spPr>
            <a:xfrm>
              <a:off x="888614" y="1450122"/>
              <a:ext cx="95876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398A7"/>
                  </a:solidFill>
                </a:rPr>
                <a:t>USER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DDCDF66-7088-4542-A902-286C846F5CA1}"/>
              </a:ext>
            </a:extLst>
          </p:cNvPr>
          <p:cNvGrpSpPr/>
          <p:nvPr/>
        </p:nvGrpSpPr>
        <p:grpSpPr>
          <a:xfrm>
            <a:off x="2093950" y="611538"/>
            <a:ext cx="3320357" cy="700686"/>
            <a:chOff x="2093950" y="611538"/>
            <a:chExt cx="3320357" cy="700686"/>
          </a:xfrm>
        </p:grpSpPr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AB51A72E-382F-4337-B4D0-4BF268B9C13B}"/>
                </a:ext>
              </a:extLst>
            </p:cNvPr>
            <p:cNvCxnSpPr>
              <a:cxnSpLocks/>
            </p:cNvCxnSpPr>
            <p:nvPr/>
          </p:nvCxnSpPr>
          <p:spPr>
            <a:xfrm>
              <a:off x="2104736" y="1312224"/>
              <a:ext cx="3288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0DFBE1D-AEBE-404B-ADC9-522616F9EF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950" y="1115019"/>
              <a:ext cx="3320357" cy="58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5BDFA38B-687A-440E-BED7-21B54CB87736}"/>
                </a:ext>
              </a:extLst>
            </p:cNvPr>
            <p:cNvGrpSpPr/>
            <p:nvPr/>
          </p:nvGrpSpPr>
          <p:grpSpPr>
            <a:xfrm>
              <a:off x="2319684" y="611538"/>
              <a:ext cx="2824631" cy="430887"/>
              <a:chOff x="2226591" y="4177856"/>
              <a:chExt cx="2824631" cy="430887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A3E27872-7EA1-4F06-A5A0-4B9CE24B96B0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91BFD019-8BAF-4CF9-B625-1B83FE433B85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352602CB-A571-4291-A772-DED3613AE03E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4</a:t>
                  </a:r>
                </a:p>
              </p:txBody>
            </p:sp>
          </p:grp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38DD3E1-135E-49B8-8A68-A424180118A4}"/>
                  </a:ext>
                </a:extLst>
              </p:cNvPr>
              <p:cNvSpPr txBox="1"/>
              <p:nvPr/>
            </p:nvSpPr>
            <p:spPr>
              <a:xfrm>
                <a:off x="2596896" y="4177856"/>
                <a:ext cx="24543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Handle user authentication / consent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251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6FA103-485B-4C0A-8EE3-081E4F09965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CDD0-7D77-4D23-9A27-F361E39BA472}" type="datetime1">
              <a:rPr lang="nl-BE" smtClean="0"/>
              <a:pPr/>
              <a:t>8/02/2023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34</a:t>
            </a:fld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Authorization Code Flow</a:t>
            </a:r>
            <a:br>
              <a:rPr lang="nl-BE" dirty="0"/>
            </a:br>
            <a:r>
              <a:rPr lang="nl-BE" sz="2800" dirty="0"/>
              <a:t>Long lived API Access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CE514-5F67-439A-9D54-C1CDDAF97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508" y="1872342"/>
            <a:ext cx="6661231" cy="406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53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692315-BE3F-4BA2-A726-3EBB0229179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CDD0-7D77-4D23-9A27-F361E39BA472}" type="datetime1">
              <a:rPr lang="nl-BE" smtClean="0"/>
              <a:pPr/>
              <a:t>8/02/2023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35</a:t>
            </a:fld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Authorization Code Flow response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2B1E1F-124D-45F9-8AD1-9C87EEA123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544" y="1514135"/>
            <a:ext cx="6342385" cy="440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48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580374-5972-48E0-AD5B-61E0075EA04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285EB-B1A7-4813-95F7-2A33E922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CDD0-7D77-4D23-9A27-F361E39BA472}" type="datetime1">
              <a:rPr lang="nl-BE" smtClean="0"/>
              <a:pPr/>
              <a:t>8/02/2023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36</a:t>
            </a:fld>
            <a:endParaRPr lang="nl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B72831-BF85-4092-B0D4-011DA446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Back </a:t>
            </a:r>
            <a:r>
              <a:rPr lang="nl-BE" dirty="0" err="1"/>
              <a:t>channel</a:t>
            </a:r>
            <a:r>
              <a:rPr lang="nl-BE" dirty="0"/>
              <a:t> </a:t>
            </a:r>
            <a:r>
              <a:rPr lang="nl-BE" dirty="0" err="1"/>
              <a:t>communication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45275F-18F3-4B81-B762-D38DEE57C4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C00F1-0B63-405B-BCC4-D71A64512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40" y="1450181"/>
            <a:ext cx="6588323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70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afbeelding 3" descr="Afbeelding met persoon, man, binnen, zitten&#10;&#10;Automatisch gegenereerde beschrijving">
            <a:extLst>
              <a:ext uri="{FF2B5EF4-FFF2-40B4-BE49-F238E27FC236}">
                <a16:creationId xmlns:a16="http://schemas.microsoft.com/office/drawing/2014/main" id="{1F82ECA0-6097-E54A-9C3E-88EAA24DD8B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C96C8F4-52DA-5041-9F2F-AE90CF900566}"/>
              </a:ext>
            </a:extLst>
          </p:cNvPr>
          <p:cNvSpPr>
            <a:spLocks noGrp="1"/>
          </p:cNvSpPr>
          <p:nvPr>
            <p:ph type="body" idx="1004"/>
          </p:nvPr>
        </p:nvSpPr>
        <p:spPr>
          <a:xfrm>
            <a:off x="0" y="-2557128"/>
            <a:ext cx="10544175" cy="1054417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C9A91C-026C-BC42-81E3-D370FEBFC921}"/>
              </a:ext>
            </a:extLst>
          </p:cNvPr>
          <p:cNvSpPr>
            <a:spLocks noGrp="1"/>
          </p:cNvSpPr>
          <p:nvPr>
            <p:ph type="body" idx="100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8821FBF-FF14-D846-B0FF-6A1FC9FD1895}"/>
              </a:ext>
            </a:extLst>
          </p:cNvPr>
          <p:cNvSpPr>
            <a:spLocks noGrp="1"/>
          </p:cNvSpPr>
          <p:nvPr>
            <p:ph type="body" idx="100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959A9D-60C6-D545-8A1D-69578A02F15A}"/>
              </a:ext>
            </a:extLst>
          </p:cNvPr>
          <p:cNvSpPr>
            <a:spLocks noGrp="1"/>
          </p:cNvSpPr>
          <p:nvPr>
            <p:ph type="body" idx="100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05F1C2D-94C6-8548-B99E-74D295A82E0C}"/>
              </a:ext>
            </a:extLst>
          </p:cNvPr>
          <p:cNvSpPr>
            <a:spLocks noGrp="1"/>
          </p:cNvSpPr>
          <p:nvPr>
            <p:ph type="body" sz="quarter" idx="1008"/>
          </p:nvPr>
        </p:nvSpPr>
        <p:spPr/>
        <p:txBody>
          <a:bodyPr/>
          <a:lstStyle/>
          <a:p>
            <a:r>
              <a:rPr lang="en-US" dirty="0"/>
              <a:t>Changes in OAuth 2.1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F6D975F-288B-7F41-AC44-10ED251491CD}"/>
              </a:ext>
            </a:extLst>
          </p:cNvPr>
          <p:cNvSpPr>
            <a:spLocks noGrp="1"/>
          </p:cNvSpPr>
          <p:nvPr>
            <p:ph type="body" sz="quarter" idx="100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6511E1-D07B-BD48-9702-FF00B04CBAE6}"/>
              </a:ext>
            </a:extLst>
          </p:cNvPr>
          <p:cNvSpPr>
            <a:spLocks noGrp="1"/>
          </p:cNvSpPr>
          <p:nvPr>
            <p:ph type="body" sz="quarter" idx="1007"/>
          </p:nvPr>
        </p:nvSpPr>
        <p:spPr/>
        <p:txBody>
          <a:bodyPr/>
          <a:lstStyle/>
          <a:p>
            <a:r>
              <a:rPr lang="nl-NL" sz="7200" b="0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Oauth</a:t>
            </a:r>
            <a:r>
              <a:rPr lang="nl-NL" sz="7200" b="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2.1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743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7033FDB-6782-4CB3-AE08-D30A9475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A5535F-D765-4AA0-8D08-A0B7904BFA5C}"/>
              </a:ext>
            </a:extLst>
          </p:cNvPr>
          <p:cNvSpPr>
            <a:spLocks noGrp="1"/>
          </p:cNvSpPr>
          <p:nvPr>
            <p:ph type="body" sz="quarter" idx="1004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67507-9B2D-474E-92D1-B27B241F0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466" y="0"/>
            <a:ext cx="8277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98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EEF36E-846B-470E-AE8D-F07D61BBB0F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A75F49-9220-4FFE-989D-FC0774063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39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1073F6-7919-45DB-916D-A91A339C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8BEFFC-79A0-4E73-9D81-2FFD6CB4EA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3FE8E8-AB74-4DAC-9EB8-7591E7EB5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" y="409624"/>
            <a:ext cx="8787618" cy="449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BC82E6-20A8-4D86-B09F-D068D11C5766}"/>
              </a:ext>
            </a:extLst>
          </p:cNvPr>
          <p:cNvSpPr txBox="1"/>
          <p:nvPr/>
        </p:nvSpPr>
        <p:spPr>
          <a:xfrm>
            <a:off x="2583346" y="5701870"/>
            <a:ext cx="4670893" cy="11079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b="1" dirty="0">
                <a:solidFill>
                  <a:srgbClr val="F58220"/>
                </a:solidFill>
              </a:rPr>
              <a:t>The redirect URI restricts how the authorization server can send data through the browser to the client, preventing an attacker from hijacking valuable resources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1FFEEFD-D6CE-4FB7-9BB5-210B5F5CA1FE}"/>
              </a:ext>
            </a:extLst>
          </p:cNvPr>
          <p:cNvSpPr txBox="1">
            <a:spLocks/>
          </p:cNvSpPr>
          <p:nvPr/>
        </p:nvSpPr>
        <p:spPr>
          <a:xfrm>
            <a:off x="7954970" y="5466422"/>
            <a:ext cx="2755233" cy="12532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dirty="0"/>
              <a:t>OAuth 2.1 explicitly forbids wildcards and partial redirect URI matching. Only exact matches are allowed.</a:t>
            </a:r>
          </a:p>
        </p:txBody>
      </p:sp>
    </p:spTree>
    <p:extLst>
      <p:ext uri="{BB962C8B-B14F-4D97-AF65-F5344CB8AC3E}">
        <p14:creationId xmlns:p14="http://schemas.microsoft.com/office/powerpoint/2010/main" val="233796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3F169-B153-1110-D30A-53310886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4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595A3-C68F-9D60-48B9-2552D774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beginning 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FC4FD-C4A0-EC37-7E68-4F263D651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EDFD06-509B-1A37-42E9-B1B32A6C405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908417" y="1909763"/>
            <a:ext cx="6506928" cy="379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47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afbeelding 3">
            <a:extLst>
              <a:ext uri="{FF2B5EF4-FFF2-40B4-BE49-F238E27FC236}">
                <a16:creationId xmlns:a16="http://schemas.microsoft.com/office/drawing/2014/main" id="{E1F928F2-F23F-0044-876F-CFC5357008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3" b="93"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E908C61-4228-784D-A584-EE5DB24AE077}"/>
              </a:ext>
            </a:extLst>
          </p:cNvPr>
          <p:cNvSpPr>
            <a:spLocks noGrp="1"/>
          </p:cNvSpPr>
          <p:nvPr>
            <p:ph type="body" idx="100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CFE98B-F822-FA4B-8E54-35D29276CF91}"/>
              </a:ext>
            </a:extLst>
          </p:cNvPr>
          <p:cNvSpPr>
            <a:spLocks noGrp="1"/>
          </p:cNvSpPr>
          <p:nvPr>
            <p:ph type="body" idx="100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04EA61D-24FC-AD48-9CA2-DCF569FA77D1}"/>
              </a:ext>
            </a:extLst>
          </p:cNvPr>
          <p:cNvSpPr>
            <a:spLocks noGrp="1"/>
          </p:cNvSpPr>
          <p:nvPr>
            <p:ph type="body" idx="100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AF389FA-644D-AB42-A900-B7FA5F6B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40</a:t>
            </a:fld>
            <a:endParaRPr lang="nl-NL" noProof="1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E4327989-0266-F24E-9DD6-5B28D13CF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Code Grant with PKCE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E44464-A9A2-D244-9B11-C020AB2288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Oauth</a:t>
            </a:r>
            <a:r>
              <a:rPr lang="en-US" dirty="0"/>
              <a:t> 2.1 FLOWS</a:t>
            </a:r>
          </a:p>
        </p:txBody>
      </p:sp>
    </p:spTree>
    <p:extLst>
      <p:ext uri="{BB962C8B-B14F-4D97-AF65-F5344CB8AC3E}">
        <p14:creationId xmlns:p14="http://schemas.microsoft.com/office/powerpoint/2010/main" val="3976286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1613-8711-5F10-D16D-B346DB1C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41</a:t>
            </a:fld>
            <a:endParaRPr lang="nl-NL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C4856-CC19-2B20-FEE2-1101EE902E33}"/>
              </a:ext>
            </a:extLst>
          </p:cNvPr>
          <p:cNvSpPr>
            <a:spLocks noGrp="1"/>
          </p:cNvSpPr>
          <p:nvPr>
            <p:ph type="body" sz="quarter" idx="100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CD1D306-0B2E-29FC-D914-5AB038DA8391}"/>
              </a:ext>
            </a:extLst>
          </p:cNvPr>
          <p:cNvGrpSpPr/>
          <p:nvPr/>
        </p:nvGrpSpPr>
        <p:grpSpPr>
          <a:xfrm>
            <a:off x="648000" y="4311173"/>
            <a:ext cx="1440000" cy="1531603"/>
            <a:chOff x="648000" y="4311173"/>
            <a:chExt cx="1440000" cy="153160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2F5E56D-08B6-499D-EB1D-82E09F14640C}"/>
                </a:ext>
              </a:extLst>
            </p:cNvPr>
            <p:cNvSpPr/>
            <p:nvPr/>
          </p:nvSpPr>
          <p:spPr>
            <a:xfrm>
              <a:off x="648000" y="4402776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27AB844A-E49C-E01B-7E96-AED79C54F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670" y="4311173"/>
              <a:ext cx="1030659" cy="102920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26266B-ED20-DA08-909B-59E16BA46956}"/>
                </a:ext>
              </a:extLst>
            </p:cNvPr>
            <p:cNvSpPr txBox="1"/>
            <p:nvPr/>
          </p:nvSpPr>
          <p:spPr>
            <a:xfrm>
              <a:off x="924560" y="5308872"/>
              <a:ext cx="95876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398A7"/>
                  </a:solidFill>
                </a:rPr>
                <a:t>BROWSER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1FCFD5A-8394-7C5B-6791-1EF1555E2BC1}"/>
              </a:ext>
            </a:extLst>
          </p:cNvPr>
          <p:cNvGrpSpPr/>
          <p:nvPr/>
        </p:nvGrpSpPr>
        <p:grpSpPr>
          <a:xfrm>
            <a:off x="648000" y="592224"/>
            <a:ext cx="1440000" cy="1440000"/>
            <a:chOff x="648000" y="592224"/>
            <a:chExt cx="1440000" cy="1440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33B780-A76A-207F-F5E9-D98FF9C3296B}"/>
                </a:ext>
              </a:extLst>
            </p:cNvPr>
            <p:cNvSpPr/>
            <p:nvPr/>
          </p:nvSpPr>
          <p:spPr>
            <a:xfrm>
              <a:off x="648000" y="592224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60F89A18-4E9E-E394-C25F-A57F07775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518" y="592224"/>
              <a:ext cx="822962" cy="82296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81CD32-8A69-7439-C4BB-7E6325934A66}"/>
                </a:ext>
              </a:extLst>
            </p:cNvPr>
            <p:cNvSpPr txBox="1"/>
            <p:nvPr/>
          </p:nvSpPr>
          <p:spPr>
            <a:xfrm>
              <a:off x="888614" y="1450122"/>
              <a:ext cx="95876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398A7"/>
                  </a:solidFill>
                </a:rPr>
                <a:t>USER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9F032A2-DED9-7EF7-B33D-C8A634D04FEF}"/>
              </a:ext>
            </a:extLst>
          </p:cNvPr>
          <p:cNvGrpSpPr/>
          <p:nvPr/>
        </p:nvGrpSpPr>
        <p:grpSpPr>
          <a:xfrm>
            <a:off x="5375999" y="592224"/>
            <a:ext cx="1440001" cy="1440000"/>
            <a:chOff x="5375999" y="592224"/>
            <a:chExt cx="1440001" cy="1440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287BC0C-0AB7-CE6E-B899-61205A754593}"/>
                </a:ext>
              </a:extLst>
            </p:cNvPr>
            <p:cNvSpPr/>
            <p:nvPr/>
          </p:nvSpPr>
          <p:spPr>
            <a:xfrm>
              <a:off x="5376000" y="592224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Graphical user interface, application, icon&#10;&#10;Description automatically generated">
              <a:extLst>
                <a:ext uri="{FF2B5EF4-FFF2-40B4-BE49-F238E27FC236}">
                  <a16:creationId xmlns:a16="http://schemas.microsoft.com/office/drawing/2014/main" id="{53FE8679-4070-67E4-0AF9-EDF229096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8329" y="603253"/>
              <a:ext cx="815341" cy="81534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6718C2-18E5-6DEC-0343-F7810DFCE67B}"/>
                </a:ext>
              </a:extLst>
            </p:cNvPr>
            <p:cNvSpPr txBox="1"/>
            <p:nvPr/>
          </p:nvSpPr>
          <p:spPr>
            <a:xfrm>
              <a:off x="5375999" y="1362815"/>
              <a:ext cx="144000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98A7"/>
                  </a:solidFill>
                </a:rPr>
                <a:t>AUTHORIZATION SERVER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BC99FD8-9C65-8F14-F09D-1E2FE76ED3A4}"/>
              </a:ext>
            </a:extLst>
          </p:cNvPr>
          <p:cNvGrpSpPr/>
          <p:nvPr/>
        </p:nvGrpSpPr>
        <p:grpSpPr>
          <a:xfrm>
            <a:off x="10235626" y="4402776"/>
            <a:ext cx="1440000" cy="1440000"/>
            <a:chOff x="10235626" y="4402776"/>
            <a:chExt cx="1440000" cy="1440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22C892-C8BC-9F6A-2B5C-AD80C1FF8FBC}"/>
                </a:ext>
              </a:extLst>
            </p:cNvPr>
            <p:cNvSpPr/>
            <p:nvPr/>
          </p:nvSpPr>
          <p:spPr>
            <a:xfrm>
              <a:off x="10235626" y="4402776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11136BE-2772-81DF-25E2-078826F34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20484" y="4438589"/>
              <a:ext cx="870283" cy="87028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F010A1-70F8-BE5C-EA88-C06CAB3A1825}"/>
                </a:ext>
              </a:extLst>
            </p:cNvPr>
            <p:cNvSpPr txBox="1"/>
            <p:nvPr/>
          </p:nvSpPr>
          <p:spPr>
            <a:xfrm>
              <a:off x="10476240" y="5216537"/>
              <a:ext cx="95876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98A7"/>
                  </a:solidFill>
                </a:rPr>
                <a:t>API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4B414DF-EA32-F58F-6881-5E750EB2E4A7}"/>
              </a:ext>
            </a:extLst>
          </p:cNvPr>
          <p:cNvGrpSpPr/>
          <p:nvPr/>
        </p:nvGrpSpPr>
        <p:grpSpPr>
          <a:xfrm>
            <a:off x="6777692" y="530827"/>
            <a:ext cx="2824631" cy="430887"/>
            <a:chOff x="2226591" y="4251192"/>
            <a:chExt cx="2824631" cy="43088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81494C7-7611-C5E1-1247-775B5174A3A3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FF57BA2-EADA-0985-7323-A40896E94E1E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007F9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894037-D2E5-E258-F041-B6858F02D038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7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943C9A7-20AF-4B1F-C803-28D56E0126B9}"/>
                </a:ext>
              </a:extLst>
            </p:cNvPr>
            <p:cNvSpPr txBox="1"/>
            <p:nvPr/>
          </p:nvSpPr>
          <p:spPr>
            <a:xfrm>
              <a:off x="2596896" y="4251192"/>
              <a:ext cx="245432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58595B"/>
                  </a:solidFill>
                </a:rPr>
                <a:t>Store the </a:t>
              </a:r>
              <a:r>
                <a:rPr lang="en-US" sz="1400" dirty="0">
                  <a:solidFill>
                    <a:srgbClr val="F58220"/>
                  </a:solidFill>
                </a:rPr>
                <a:t>code challenge </a:t>
              </a:r>
              <a:r>
                <a:rPr lang="en-US" sz="1400" dirty="0">
                  <a:solidFill>
                    <a:srgbClr val="58595B"/>
                  </a:solidFill>
                </a:rPr>
                <a:t>along with the authorization code</a:t>
              </a: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F4D9EE1-9306-011D-3F67-033193AFAEB8}"/>
              </a:ext>
            </a:extLst>
          </p:cNvPr>
          <p:cNvGrpSpPr/>
          <p:nvPr/>
        </p:nvGrpSpPr>
        <p:grpSpPr>
          <a:xfrm>
            <a:off x="5441813" y="4359126"/>
            <a:ext cx="1440000" cy="1483650"/>
            <a:chOff x="5441813" y="4359126"/>
            <a:chExt cx="1440000" cy="14836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9A9487-DEE5-17AE-D654-7B794114F672}"/>
                </a:ext>
              </a:extLst>
            </p:cNvPr>
            <p:cNvSpPr/>
            <p:nvPr/>
          </p:nvSpPr>
          <p:spPr>
            <a:xfrm>
              <a:off x="5441813" y="4402776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6E85E7-C603-BB10-9D5E-D68F06DD881D}"/>
                </a:ext>
              </a:extLst>
            </p:cNvPr>
            <p:cNvSpPr txBox="1"/>
            <p:nvPr/>
          </p:nvSpPr>
          <p:spPr>
            <a:xfrm>
              <a:off x="5688329" y="5308871"/>
              <a:ext cx="95876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398A7"/>
                  </a:solidFill>
                </a:rPr>
                <a:t>BACKEND</a:t>
              </a:r>
            </a:p>
          </p:txBody>
        </p:sp>
        <p:pic>
          <p:nvPicPr>
            <p:cNvPr id="48" name="Picture 4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42F2F54-7BE0-43D8-CAD7-044076CDB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67931" y="4359126"/>
              <a:ext cx="1030660" cy="1029208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51411BE-CB16-AE4B-F187-49E736227F50}"/>
              </a:ext>
            </a:extLst>
          </p:cNvPr>
          <p:cNvGrpSpPr/>
          <p:nvPr/>
        </p:nvGrpSpPr>
        <p:grpSpPr>
          <a:xfrm>
            <a:off x="6503670" y="5877848"/>
            <a:ext cx="3024847" cy="664609"/>
            <a:chOff x="2226591" y="4312589"/>
            <a:chExt cx="3024847" cy="66460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307CBFD-EF9B-9C05-1E73-B0F82C901D1C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E47F517-4FB2-5861-78FD-F1484A232C26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007F9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9BB6316-03D4-7CDF-4F44-AF84A22AF41E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2</a:t>
                </a: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43FF54-B767-C40F-5A73-70FC1E678564}"/>
                </a:ext>
              </a:extLst>
            </p:cNvPr>
            <p:cNvSpPr txBox="1"/>
            <p:nvPr/>
          </p:nvSpPr>
          <p:spPr>
            <a:xfrm>
              <a:off x="2596896" y="4330867"/>
              <a:ext cx="2654542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58595B"/>
                  </a:solidFill>
                </a:rPr>
                <a:t>Generate a random value </a:t>
              </a:r>
              <a:br>
                <a:rPr lang="en-US" sz="1400" dirty="0">
                  <a:solidFill>
                    <a:srgbClr val="58595B"/>
                  </a:solidFill>
                </a:rPr>
              </a:br>
              <a:r>
                <a:rPr lang="en-US" sz="1400" dirty="0">
                  <a:solidFill>
                    <a:srgbClr val="58595B"/>
                  </a:solidFill>
                </a:rPr>
                <a:t>(</a:t>
              </a:r>
              <a:r>
                <a:rPr lang="en-US" sz="1400" dirty="0">
                  <a:solidFill>
                    <a:srgbClr val="F58220"/>
                  </a:solidFill>
                </a:rPr>
                <a:t>code verifier</a:t>
              </a:r>
              <a:r>
                <a:rPr lang="en-US" sz="1400" dirty="0">
                  <a:solidFill>
                    <a:srgbClr val="58595B"/>
                  </a:solidFill>
                </a:rPr>
                <a:t>) and associate with user’s browser (e.g. cookie)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A70864-3F9E-5047-EF02-296781894918}"/>
              </a:ext>
            </a:extLst>
          </p:cNvPr>
          <p:cNvGrpSpPr/>
          <p:nvPr/>
        </p:nvGrpSpPr>
        <p:grpSpPr>
          <a:xfrm>
            <a:off x="3247933" y="5896126"/>
            <a:ext cx="2681755" cy="450809"/>
            <a:chOff x="-203164" y="4312589"/>
            <a:chExt cx="2681755" cy="45080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8273102-E3F0-E190-B9C9-5AC26BFF330A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9A33A26-F5B5-0D53-9C2A-727F614ACBAB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007F9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9C9465B-B986-B995-0317-A35B24716B20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3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C4FD76C-A051-04A6-6FD6-99F7BF1B4742}"/>
                </a:ext>
              </a:extLst>
            </p:cNvPr>
            <p:cNvSpPr txBox="1"/>
            <p:nvPr/>
          </p:nvSpPr>
          <p:spPr>
            <a:xfrm>
              <a:off x="-203164" y="4332511"/>
              <a:ext cx="234106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58595B"/>
                  </a:solidFill>
                </a:rPr>
                <a:t>Calculate the SHA256 of the code verifier (</a:t>
              </a:r>
              <a:r>
                <a:rPr lang="en-US" sz="1400" dirty="0">
                  <a:solidFill>
                    <a:srgbClr val="F58220"/>
                  </a:solidFill>
                </a:rPr>
                <a:t>code challenge</a:t>
              </a:r>
              <a:r>
                <a:rPr lang="en-US" sz="1400" dirty="0">
                  <a:solidFill>
                    <a:srgbClr val="58595B"/>
                  </a:solidFill>
                </a:rPr>
                <a:t>)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64867EA-A68D-ECB0-3CEB-294EC3E66D03}"/>
              </a:ext>
            </a:extLst>
          </p:cNvPr>
          <p:cNvGrpSpPr/>
          <p:nvPr/>
        </p:nvGrpSpPr>
        <p:grpSpPr>
          <a:xfrm>
            <a:off x="2088000" y="4683384"/>
            <a:ext cx="3353813" cy="439392"/>
            <a:chOff x="2088000" y="4683384"/>
            <a:chExt cx="3353813" cy="43939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B45FD53-F19B-147B-B8DE-3BA49155101F}"/>
                </a:ext>
              </a:extLst>
            </p:cNvPr>
            <p:cNvCxnSpPr>
              <a:cxnSpLocks/>
              <a:stCxn id="7" idx="2"/>
              <a:endCxn id="6" idx="6"/>
            </p:cNvCxnSpPr>
            <p:nvPr/>
          </p:nvCxnSpPr>
          <p:spPr>
            <a:xfrm flipH="1">
              <a:off x="2088000" y="5122776"/>
              <a:ext cx="335381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48B8FAE-44D9-F1ED-1822-75805AFA5E97}"/>
                </a:ext>
              </a:extLst>
            </p:cNvPr>
            <p:cNvGrpSpPr/>
            <p:nvPr/>
          </p:nvGrpSpPr>
          <p:grpSpPr>
            <a:xfrm>
              <a:off x="2226591" y="4683384"/>
              <a:ext cx="3170980" cy="430887"/>
              <a:chOff x="2226591" y="4212302"/>
              <a:chExt cx="3170980" cy="430887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8BC2424-1309-242F-82D8-2096643EEBDA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882ED056-7CE6-5A4B-E0E5-F3698E3EA8DB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3F9147A-21DD-2FBD-32A1-17B73044FE42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4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C305A9D-4E74-32A2-A1E8-0A21807EF07D}"/>
                  </a:ext>
                </a:extLst>
              </p:cNvPr>
              <p:cNvSpPr txBox="1"/>
              <p:nvPr/>
            </p:nvSpPr>
            <p:spPr>
              <a:xfrm>
                <a:off x="2596896" y="4212302"/>
                <a:ext cx="280067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Initialize the flow using the </a:t>
                </a:r>
                <a:r>
                  <a:rPr lang="en-US" sz="1400" dirty="0">
                    <a:solidFill>
                      <a:srgbClr val="F58220"/>
                    </a:solidFill>
                  </a:rPr>
                  <a:t>code challenge</a:t>
                </a:r>
              </a:p>
            </p:txBody>
          </p: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B099758-A578-1281-1116-EA6FC7137812}"/>
              </a:ext>
            </a:extLst>
          </p:cNvPr>
          <p:cNvGrpSpPr/>
          <p:nvPr/>
        </p:nvGrpSpPr>
        <p:grpSpPr>
          <a:xfrm>
            <a:off x="956518" y="1661433"/>
            <a:ext cx="4497721" cy="2763937"/>
            <a:chOff x="956518" y="1661433"/>
            <a:chExt cx="4497721" cy="2763937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8F660AE-4334-EB6B-CAB8-4163B0BF47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6721" y="1661433"/>
              <a:ext cx="3947518" cy="27639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742455B-7298-FC5F-8387-162D12ED636C}"/>
                </a:ext>
              </a:extLst>
            </p:cNvPr>
            <p:cNvGrpSpPr/>
            <p:nvPr/>
          </p:nvGrpSpPr>
          <p:grpSpPr>
            <a:xfrm>
              <a:off x="956518" y="2451896"/>
              <a:ext cx="2657186" cy="430887"/>
              <a:chOff x="-178595" y="4223145"/>
              <a:chExt cx="2657186" cy="430887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31DE51-3C96-7718-E1F1-45F0E7F1A0C8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C7C947C4-987D-EBCD-E334-C0676554BC9F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AEF6F8AF-128F-D666-BD82-B677EA4516D2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5</a:t>
                  </a: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0789FDB-E6A5-E724-7C8E-06EC2EE21041}"/>
                  </a:ext>
                </a:extLst>
              </p:cNvPr>
              <p:cNvSpPr txBox="1"/>
              <p:nvPr/>
            </p:nvSpPr>
            <p:spPr>
              <a:xfrm>
                <a:off x="-178595" y="4223145"/>
                <a:ext cx="234106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58595B"/>
                    </a:solidFill>
                  </a:rPr>
                  <a:t>Redirect with the </a:t>
                </a:r>
                <a:br>
                  <a:rPr lang="en-US" sz="1400" dirty="0">
                    <a:solidFill>
                      <a:srgbClr val="58595B"/>
                    </a:solidFill>
                  </a:rPr>
                </a:br>
                <a:r>
                  <a:rPr lang="en-US" sz="1400" dirty="0">
                    <a:solidFill>
                      <a:srgbClr val="F58220"/>
                    </a:solidFill>
                  </a:rPr>
                  <a:t>code challenge</a:t>
                </a:r>
                <a:r>
                  <a:rPr lang="en-US" sz="1400" dirty="0">
                    <a:solidFill>
                      <a:srgbClr val="58595B"/>
                    </a:solidFill>
                  </a:rPr>
                  <a:t> in the URL</a:t>
                </a:r>
              </a:p>
            </p:txBody>
          </p: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A94EC2A-CE87-C7E1-2995-7002A6693AE4}"/>
              </a:ext>
            </a:extLst>
          </p:cNvPr>
          <p:cNvGrpSpPr/>
          <p:nvPr/>
        </p:nvGrpSpPr>
        <p:grpSpPr>
          <a:xfrm>
            <a:off x="2093950" y="611538"/>
            <a:ext cx="3320357" cy="700686"/>
            <a:chOff x="2093950" y="611538"/>
            <a:chExt cx="3320357" cy="700686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238606-2D5A-7BBC-6FCE-6C81815B44D7}"/>
                </a:ext>
              </a:extLst>
            </p:cNvPr>
            <p:cNvCxnSpPr>
              <a:cxnSpLocks/>
            </p:cNvCxnSpPr>
            <p:nvPr/>
          </p:nvCxnSpPr>
          <p:spPr>
            <a:xfrm>
              <a:off x="2104736" y="1312224"/>
              <a:ext cx="3288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2025F5-066B-09C4-7102-66DFA2C7AB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950" y="1115019"/>
              <a:ext cx="3320357" cy="58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6FBAE8B-35A7-3BC7-A8CE-3BC754C15A66}"/>
                </a:ext>
              </a:extLst>
            </p:cNvPr>
            <p:cNvGrpSpPr/>
            <p:nvPr/>
          </p:nvGrpSpPr>
          <p:grpSpPr>
            <a:xfrm>
              <a:off x="2319684" y="611538"/>
              <a:ext cx="2824631" cy="430887"/>
              <a:chOff x="2226591" y="4177856"/>
              <a:chExt cx="2824631" cy="430887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FAB9F59F-6CA3-1439-22FF-296EAC86A214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B877C43B-276E-AD54-7BD6-7F2663B96797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BFBB1403-CCA3-FC2E-1386-CE5FF763A163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6</a:t>
                  </a:r>
                </a:p>
              </p:txBody>
            </p:sp>
          </p:grp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9F61E48-8376-FEA9-646A-9A897E05F6EE}"/>
                  </a:ext>
                </a:extLst>
              </p:cNvPr>
              <p:cNvSpPr txBox="1"/>
              <p:nvPr/>
            </p:nvSpPr>
            <p:spPr>
              <a:xfrm>
                <a:off x="2596896" y="4177856"/>
                <a:ext cx="24543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Handle user authentication / consent</a:t>
                </a: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F0C9802-358B-A2AE-EA65-06F2C9F23F99}"/>
              </a:ext>
            </a:extLst>
          </p:cNvPr>
          <p:cNvGrpSpPr/>
          <p:nvPr/>
        </p:nvGrpSpPr>
        <p:grpSpPr>
          <a:xfrm>
            <a:off x="1877117" y="4281872"/>
            <a:ext cx="3775579" cy="331787"/>
            <a:chOff x="1877117" y="4281872"/>
            <a:chExt cx="3775579" cy="331787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97D84-D4F6-CF1A-5766-31D5BC544F90}"/>
                </a:ext>
              </a:extLst>
            </p:cNvPr>
            <p:cNvCxnSpPr>
              <a:cxnSpLocks/>
              <a:stCxn id="6" idx="7"/>
              <a:endCxn id="7" idx="1"/>
            </p:cNvCxnSpPr>
            <p:nvPr/>
          </p:nvCxnSpPr>
          <p:spPr>
            <a:xfrm>
              <a:off x="1877117" y="4613659"/>
              <a:ext cx="37755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578E2747-26E2-0D15-5DF3-872B1EBDECC5}"/>
                </a:ext>
              </a:extLst>
            </p:cNvPr>
            <p:cNvGrpSpPr/>
            <p:nvPr/>
          </p:nvGrpSpPr>
          <p:grpSpPr>
            <a:xfrm>
              <a:off x="2226591" y="4281872"/>
              <a:ext cx="2824631" cy="252000"/>
              <a:chOff x="2226591" y="4312589"/>
              <a:chExt cx="2824631" cy="252000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EF6DED1-A5A7-9166-2827-4483EF44CB9D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45C1956D-0619-1719-8122-10AD090703EA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6755542-C9D6-AA70-387E-A5BED2215088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1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728CA83-CB5B-D3D1-FB65-E28F86E373AF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4543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Connect to my account</a:t>
                </a:r>
              </a:p>
            </p:txBody>
          </p: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11A8E75-8E21-C90B-6C04-A636CCBA5515}"/>
              </a:ext>
            </a:extLst>
          </p:cNvPr>
          <p:cNvGrpSpPr/>
          <p:nvPr/>
        </p:nvGrpSpPr>
        <p:grpSpPr>
          <a:xfrm>
            <a:off x="1720413" y="1813054"/>
            <a:ext cx="4194459" cy="2669509"/>
            <a:chOff x="1720413" y="1813054"/>
            <a:chExt cx="4194459" cy="2669509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34A2421D-AE42-4A11-24A6-11059BFF6D8D}"/>
                </a:ext>
              </a:extLst>
            </p:cNvPr>
            <p:cNvGrpSpPr/>
            <p:nvPr/>
          </p:nvGrpSpPr>
          <p:grpSpPr>
            <a:xfrm>
              <a:off x="3090241" y="3586990"/>
              <a:ext cx="2824631" cy="449165"/>
              <a:chOff x="2226591" y="4312589"/>
              <a:chExt cx="2824631" cy="449165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ADCE15FB-3281-C947-B5FA-55A6E96AB556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4B7C8976-288E-E3CC-AD04-F97B75E08122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D4C9F14-1CB7-54C6-B06A-2B4583197281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8</a:t>
                  </a:r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E2771A1-62B7-385B-0955-A3F965B4D620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4543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Redirect to backend with authorization code</a:t>
                </a:r>
              </a:p>
            </p:txBody>
          </p:sp>
        </p:grp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9E632AA-5BAD-4535-8BF3-1A09765474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0413" y="1813054"/>
              <a:ext cx="3868586" cy="266950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CC67A9D-7FC0-9287-F12E-EA7E2D8D88F4}"/>
              </a:ext>
            </a:extLst>
          </p:cNvPr>
          <p:cNvGrpSpPr/>
          <p:nvPr/>
        </p:nvGrpSpPr>
        <p:grpSpPr>
          <a:xfrm>
            <a:off x="1877117" y="5292787"/>
            <a:ext cx="3775579" cy="339106"/>
            <a:chOff x="1877117" y="5292787"/>
            <a:chExt cx="3775579" cy="33910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98A83C8-723A-F33A-E01E-3DCB2963C962}"/>
                </a:ext>
              </a:extLst>
            </p:cNvPr>
            <p:cNvCxnSpPr>
              <a:cxnSpLocks/>
              <a:stCxn id="6" idx="5"/>
              <a:endCxn id="7" idx="3"/>
            </p:cNvCxnSpPr>
            <p:nvPr/>
          </p:nvCxnSpPr>
          <p:spPr>
            <a:xfrm>
              <a:off x="1877117" y="5631893"/>
              <a:ext cx="37755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CE546A8A-9776-6C3B-C65E-0B2F7641313B}"/>
                </a:ext>
              </a:extLst>
            </p:cNvPr>
            <p:cNvGrpSpPr/>
            <p:nvPr/>
          </p:nvGrpSpPr>
          <p:grpSpPr>
            <a:xfrm>
              <a:off x="2226591" y="5292787"/>
              <a:ext cx="3061689" cy="252000"/>
              <a:chOff x="2226591" y="4312589"/>
              <a:chExt cx="3061689" cy="252000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5F6416C0-6411-531B-B2AF-FA1FA09A43FE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41F7F635-5331-03AD-2587-731D6C20DF64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48759B3E-EEA7-012A-D5F2-956E7F5F382B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7B66F42-8A94-681C-88CC-32D8DC6FCB91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69138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Redirect with authorization code</a:t>
                </a:r>
              </a:p>
            </p:txBody>
          </p: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4AC5E3BC-B13E-B057-7852-29A0C026C5F6}"/>
              </a:ext>
            </a:extLst>
          </p:cNvPr>
          <p:cNvGrpSpPr/>
          <p:nvPr/>
        </p:nvGrpSpPr>
        <p:grpSpPr>
          <a:xfrm>
            <a:off x="4044871" y="2041697"/>
            <a:ext cx="2198888" cy="2319962"/>
            <a:chOff x="3970705" y="2082814"/>
            <a:chExt cx="2198888" cy="2319962"/>
          </a:xfrm>
        </p:grpSpPr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BBBC813D-3933-1D15-B7F0-3D9190ADB90B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6161813" y="2082814"/>
              <a:ext cx="7780" cy="23199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8FFB8AEE-1C05-555F-A606-46C03537BCA7}"/>
                </a:ext>
              </a:extLst>
            </p:cNvPr>
            <p:cNvGrpSpPr/>
            <p:nvPr/>
          </p:nvGrpSpPr>
          <p:grpSpPr>
            <a:xfrm>
              <a:off x="3970705" y="2511662"/>
              <a:ext cx="2067638" cy="861774"/>
              <a:chOff x="410953" y="4223145"/>
              <a:chExt cx="2067638" cy="861774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4EA3E628-6340-7926-C91F-F189B7C48564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7A642831-B461-0321-E1F4-3B9A37D68136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0E1B767D-D3B5-9834-58A3-40148E6CE056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10</a:t>
                  </a: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62C3E28-30DE-56B2-DBA8-6E2367AFDB0A}"/>
                  </a:ext>
                </a:extLst>
              </p:cNvPr>
              <p:cNvSpPr txBox="1"/>
              <p:nvPr/>
            </p:nvSpPr>
            <p:spPr>
              <a:xfrm>
                <a:off x="410953" y="4223145"/>
                <a:ext cx="1751518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58595B"/>
                    </a:solidFill>
                  </a:rPr>
                  <a:t>Exchange authorization code with client credentials and the </a:t>
                </a:r>
                <a:r>
                  <a:rPr lang="en-US" sz="1400" dirty="0">
                    <a:solidFill>
                      <a:srgbClr val="F58220"/>
                    </a:solidFill>
                  </a:rPr>
                  <a:t>code verifier</a:t>
                </a:r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79C541C-549D-EB9D-9DD5-EE2680824B8F}"/>
              </a:ext>
            </a:extLst>
          </p:cNvPr>
          <p:cNvGrpSpPr/>
          <p:nvPr/>
        </p:nvGrpSpPr>
        <p:grpSpPr>
          <a:xfrm>
            <a:off x="7047684" y="1147371"/>
            <a:ext cx="2824631" cy="646331"/>
            <a:chOff x="2226591" y="4251192"/>
            <a:chExt cx="2824631" cy="646331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2D8EC14-065E-47DB-BFCB-570D36A5B436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E2DBCD11-C724-F9E5-F2E4-E0EA3EAC6670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007F9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0C1E3966-1E86-1748-F0B7-E783BF470167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11</a:t>
                </a: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A58657F-1661-2648-C018-2599AD45DB4C}"/>
                </a:ext>
              </a:extLst>
            </p:cNvPr>
            <p:cNvSpPr txBox="1"/>
            <p:nvPr/>
          </p:nvSpPr>
          <p:spPr>
            <a:xfrm>
              <a:off x="2596896" y="4251192"/>
              <a:ext cx="2454326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58595B"/>
                  </a:solidFill>
                </a:rPr>
                <a:t>Recalculate the hash of the </a:t>
              </a:r>
              <a:r>
                <a:rPr lang="en-US" sz="1400" dirty="0">
                  <a:solidFill>
                    <a:srgbClr val="F58220"/>
                  </a:solidFill>
                </a:rPr>
                <a:t>code verifier </a:t>
              </a:r>
              <a:r>
                <a:rPr lang="en-US" sz="1400" dirty="0">
                  <a:solidFill>
                    <a:srgbClr val="58595B"/>
                  </a:solidFill>
                </a:rPr>
                <a:t>and compare to the stored </a:t>
              </a:r>
              <a:r>
                <a:rPr lang="en-US" sz="1400" dirty="0">
                  <a:solidFill>
                    <a:srgbClr val="F58220"/>
                  </a:solidFill>
                </a:rPr>
                <a:t>code challenge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9B88DE7-37D3-8906-BAF8-366ABED20613}"/>
              </a:ext>
            </a:extLst>
          </p:cNvPr>
          <p:cNvGrpSpPr/>
          <p:nvPr/>
        </p:nvGrpSpPr>
        <p:grpSpPr>
          <a:xfrm>
            <a:off x="6293063" y="2004060"/>
            <a:ext cx="2977263" cy="2421310"/>
            <a:chOff x="6293063" y="2004060"/>
            <a:chExt cx="2977263" cy="2421310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2EC5E262-D226-45C6-5FDC-5A03464DD29D}"/>
                </a:ext>
              </a:extLst>
            </p:cNvPr>
            <p:cNvCxnSpPr>
              <a:cxnSpLocks/>
            </p:cNvCxnSpPr>
            <p:nvPr/>
          </p:nvCxnSpPr>
          <p:spPr>
            <a:xfrm>
              <a:off x="6293063" y="2004060"/>
              <a:ext cx="0" cy="242131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59EC0A4-E6FD-20A1-CD0A-9ED3E206C653}"/>
                </a:ext>
              </a:extLst>
            </p:cNvPr>
            <p:cNvGrpSpPr/>
            <p:nvPr/>
          </p:nvGrpSpPr>
          <p:grpSpPr>
            <a:xfrm>
              <a:off x="6503670" y="2941988"/>
              <a:ext cx="2766656" cy="252000"/>
              <a:chOff x="2226591" y="4298524"/>
              <a:chExt cx="2766656" cy="252000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AF09E9F1-E891-1B61-B8D1-D7DF2C4CECE2}"/>
                  </a:ext>
                </a:extLst>
              </p:cNvPr>
              <p:cNvGrpSpPr/>
              <p:nvPr/>
            </p:nvGrpSpPr>
            <p:grpSpPr>
              <a:xfrm>
                <a:off x="2226591" y="4298524"/>
                <a:ext cx="252000" cy="252000"/>
                <a:chOff x="2226591" y="4298524"/>
                <a:chExt cx="252000" cy="252000"/>
              </a:xfrm>
            </p:grpSpPr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0F2A2DDB-2BEB-2EE9-D7B6-1A1927DB3E3D}"/>
                    </a:ext>
                  </a:extLst>
                </p:cNvPr>
                <p:cNvSpPr/>
                <p:nvPr/>
              </p:nvSpPr>
              <p:spPr>
                <a:xfrm>
                  <a:off x="2226591" y="4298524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2AF195A5-716A-7242-F939-782623F6D596}"/>
                    </a:ext>
                  </a:extLst>
                </p:cNvPr>
                <p:cNvSpPr txBox="1"/>
                <p:nvPr/>
              </p:nvSpPr>
              <p:spPr>
                <a:xfrm>
                  <a:off x="2226591" y="4312106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12</a:t>
                  </a:r>
                </a:p>
              </p:txBody>
            </p:sp>
          </p:grp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7AE312A0-00EF-860D-736C-8364E120CAB1}"/>
                  </a:ext>
                </a:extLst>
              </p:cNvPr>
              <p:cNvSpPr txBox="1"/>
              <p:nvPr/>
            </p:nvSpPr>
            <p:spPr>
              <a:xfrm>
                <a:off x="2538921" y="4307018"/>
                <a:ext cx="24543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Access token &amp; refresh token</a:t>
                </a:r>
              </a:p>
            </p:txBody>
          </p:sp>
        </p:grp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787276F-C61B-B045-28EB-33B3A09D77C6}"/>
              </a:ext>
            </a:extLst>
          </p:cNvPr>
          <p:cNvGrpSpPr/>
          <p:nvPr/>
        </p:nvGrpSpPr>
        <p:grpSpPr>
          <a:xfrm>
            <a:off x="6670930" y="4230563"/>
            <a:ext cx="3775579" cy="383096"/>
            <a:chOff x="6670930" y="4230563"/>
            <a:chExt cx="3775579" cy="383096"/>
          </a:xfrm>
        </p:grpSpPr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A671930C-36A0-3BAE-A2C1-4B73EA087CAE}"/>
                </a:ext>
              </a:extLst>
            </p:cNvPr>
            <p:cNvCxnSpPr>
              <a:cxnSpLocks/>
              <a:stCxn id="7" idx="7"/>
              <a:endCxn id="8" idx="1"/>
            </p:cNvCxnSpPr>
            <p:nvPr/>
          </p:nvCxnSpPr>
          <p:spPr>
            <a:xfrm>
              <a:off x="6670930" y="4613659"/>
              <a:ext cx="37755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ECC79C1-9445-3714-F0A8-C1A78B2EC229}"/>
                </a:ext>
              </a:extLst>
            </p:cNvPr>
            <p:cNvGrpSpPr/>
            <p:nvPr/>
          </p:nvGrpSpPr>
          <p:grpSpPr>
            <a:xfrm>
              <a:off x="7107931" y="4230563"/>
              <a:ext cx="2824631" cy="252000"/>
              <a:chOff x="2226591" y="4312589"/>
              <a:chExt cx="2824631" cy="252000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4975BEC1-2D83-CC2F-F6A6-191CDEACD9FB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52937FBB-914C-9B54-B143-FC2D43B89FA0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A0CDEC39-4A7B-963E-D4B3-5EBC6390BCE3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13</a:t>
                  </a:r>
                </a:p>
              </p:txBody>
            </p:sp>
          </p:grp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53ED76D3-FA80-95B8-49FC-8AEA399CC4E3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4543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Request with access token</a:t>
                </a:r>
              </a:p>
            </p:txBody>
          </p: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12EEA94-7E20-B31B-79D1-5B5AF4D05536}"/>
              </a:ext>
            </a:extLst>
          </p:cNvPr>
          <p:cNvGrpSpPr/>
          <p:nvPr/>
        </p:nvGrpSpPr>
        <p:grpSpPr>
          <a:xfrm>
            <a:off x="6881813" y="4765393"/>
            <a:ext cx="3353813" cy="357383"/>
            <a:chOff x="6881813" y="4765393"/>
            <a:chExt cx="3353813" cy="357383"/>
          </a:xfrm>
        </p:grpSpPr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5521A2DA-303D-033E-7108-D0ADCF218B58}"/>
                </a:ext>
              </a:extLst>
            </p:cNvPr>
            <p:cNvCxnSpPr>
              <a:cxnSpLocks/>
              <a:stCxn id="8" idx="2"/>
              <a:endCxn id="7" idx="6"/>
            </p:cNvCxnSpPr>
            <p:nvPr/>
          </p:nvCxnSpPr>
          <p:spPr>
            <a:xfrm flipH="1">
              <a:off x="6881813" y="5122776"/>
              <a:ext cx="335381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3AB4E260-7DA4-35E5-E684-F88F6021A5B0}"/>
                </a:ext>
              </a:extLst>
            </p:cNvPr>
            <p:cNvGrpSpPr/>
            <p:nvPr/>
          </p:nvGrpSpPr>
          <p:grpSpPr>
            <a:xfrm>
              <a:off x="7103670" y="4765393"/>
              <a:ext cx="2824631" cy="252000"/>
              <a:chOff x="2226591" y="4312589"/>
              <a:chExt cx="2824631" cy="252000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4C57D5E1-884E-D80D-4ED7-15637B8BCDE1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0AC804A8-8EBC-635F-C5F8-CA3126F25C7A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7D1D13C-ACF0-372C-826D-D50CFF594B36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14</a:t>
                  </a:r>
                </a:p>
              </p:txBody>
            </p:sp>
          </p:grp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E85CF2D-2467-3C35-4C08-65AE3FA9CBE2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4543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Response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436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6E0456-B660-4E6D-90AE-9A4254303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nl-NL" noProof="1"/>
              <a:t> </a:t>
            </a:r>
            <a:fld id="{1336C48C-F87C-4E4B-81EF-5027B17D1F61}" type="slidenum">
              <a:rPr lang="nl-NL" noProof="1" smtClean="0"/>
              <a:pPr>
                <a:spcAft>
                  <a:spcPts val="600"/>
                </a:spcAft>
              </a:pPr>
              <a:t>42</a:t>
            </a:fld>
            <a:endParaRPr lang="nl-NL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067DFA-02B1-414F-A694-1D4CDC6625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5025" y="1991593"/>
            <a:ext cx="7981950" cy="162718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nl-BE" sz="4600" err="1"/>
              <a:t>Authorization</a:t>
            </a:r>
            <a:r>
              <a:rPr lang="nl-BE" sz="4600"/>
              <a:t> code </a:t>
            </a:r>
            <a:r>
              <a:rPr lang="nl-BE" sz="4600" err="1"/>
              <a:t>grant</a:t>
            </a:r>
            <a:r>
              <a:rPr lang="nl-BE" sz="4600"/>
              <a:t> </a:t>
            </a:r>
            <a:r>
              <a:rPr lang="nl-BE" sz="4600" err="1"/>
              <a:t>with</a:t>
            </a:r>
            <a:r>
              <a:rPr lang="nl-BE" sz="4600"/>
              <a:t> </a:t>
            </a:r>
            <a:r>
              <a:rPr lang="nl-BE" sz="4600" err="1"/>
              <a:t>pkce</a:t>
            </a:r>
            <a:endParaRPr lang="LID4096" sz="4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A00E1-F956-46F8-9613-857AF17D69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5025" y="3721100"/>
            <a:ext cx="7981950" cy="162718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endParaRPr lang="en-US" sz="2400"/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2400" dirty="0"/>
              <a:t>The authorization code grant with PKCE allows the user to delegate authority to an application to access APIs on their behalf</a:t>
            </a:r>
            <a:endParaRPr lang="LID4096" sz="2400"/>
          </a:p>
        </p:txBody>
      </p:sp>
    </p:spTree>
    <p:extLst>
      <p:ext uri="{BB962C8B-B14F-4D97-AF65-F5344CB8AC3E}">
        <p14:creationId xmlns:p14="http://schemas.microsoft.com/office/powerpoint/2010/main" val="3053998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A00E1-F956-46F8-9613-857AF17D693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What about frontend applications?</a:t>
            </a:r>
            <a:endParaRPr lang="LID4096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6E0456-B660-4E6D-90AE-9A4254303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43</a:t>
            </a:fld>
            <a:endParaRPr lang="nl-NL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067DFA-02B1-414F-A694-1D4CDC66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Authorization</a:t>
            </a:r>
            <a:r>
              <a:rPr lang="nl-BE" dirty="0"/>
              <a:t> code </a:t>
            </a:r>
            <a:r>
              <a:rPr lang="nl-BE" dirty="0" err="1"/>
              <a:t>grant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pkce</a:t>
            </a:r>
            <a:endParaRPr lang="LID4096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1487B3-445A-4364-8CF1-AEA7609D9F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4475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1613-8711-5F10-D16D-B346DB1C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44</a:t>
            </a:fld>
            <a:endParaRPr lang="nl-NL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C4856-CC19-2B20-FEE2-1101EE902E33}"/>
              </a:ext>
            </a:extLst>
          </p:cNvPr>
          <p:cNvSpPr>
            <a:spLocks noGrp="1"/>
          </p:cNvSpPr>
          <p:nvPr>
            <p:ph type="body" sz="quarter" idx="100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CD1D306-0B2E-29FC-D914-5AB038DA8391}"/>
              </a:ext>
            </a:extLst>
          </p:cNvPr>
          <p:cNvGrpSpPr/>
          <p:nvPr/>
        </p:nvGrpSpPr>
        <p:grpSpPr>
          <a:xfrm>
            <a:off x="648000" y="4311173"/>
            <a:ext cx="1440000" cy="1531603"/>
            <a:chOff x="648000" y="4311173"/>
            <a:chExt cx="1440000" cy="153160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2F5E56D-08B6-499D-EB1D-82E09F14640C}"/>
                </a:ext>
              </a:extLst>
            </p:cNvPr>
            <p:cNvSpPr/>
            <p:nvPr/>
          </p:nvSpPr>
          <p:spPr>
            <a:xfrm>
              <a:off x="648000" y="4402776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27AB844A-E49C-E01B-7E96-AED79C54F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670" y="4311173"/>
              <a:ext cx="1030659" cy="102920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26266B-ED20-DA08-909B-59E16BA46956}"/>
                </a:ext>
              </a:extLst>
            </p:cNvPr>
            <p:cNvSpPr txBox="1"/>
            <p:nvPr/>
          </p:nvSpPr>
          <p:spPr>
            <a:xfrm>
              <a:off x="924560" y="5308872"/>
              <a:ext cx="95876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398A7"/>
                  </a:solidFill>
                </a:rPr>
                <a:t>BROWSER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1FCFD5A-8394-7C5B-6791-1EF1555E2BC1}"/>
              </a:ext>
            </a:extLst>
          </p:cNvPr>
          <p:cNvGrpSpPr/>
          <p:nvPr/>
        </p:nvGrpSpPr>
        <p:grpSpPr>
          <a:xfrm>
            <a:off x="648000" y="592224"/>
            <a:ext cx="1440000" cy="1440000"/>
            <a:chOff x="648000" y="592224"/>
            <a:chExt cx="1440000" cy="1440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33B780-A76A-207F-F5E9-D98FF9C3296B}"/>
                </a:ext>
              </a:extLst>
            </p:cNvPr>
            <p:cNvSpPr/>
            <p:nvPr/>
          </p:nvSpPr>
          <p:spPr>
            <a:xfrm>
              <a:off x="648000" y="592224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60F89A18-4E9E-E394-C25F-A57F07775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518" y="592224"/>
              <a:ext cx="822962" cy="82296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81CD32-8A69-7439-C4BB-7E6325934A66}"/>
                </a:ext>
              </a:extLst>
            </p:cNvPr>
            <p:cNvSpPr txBox="1"/>
            <p:nvPr/>
          </p:nvSpPr>
          <p:spPr>
            <a:xfrm>
              <a:off x="888614" y="1450122"/>
              <a:ext cx="95876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398A7"/>
                  </a:solidFill>
                </a:rPr>
                <a:t>USER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9F032A2-DED9-7EF7-B33D-C8A634D04FEF}"/>
              </a:ext>
            </a:extLst>
          </p:cNvPr>
          <p:cNvGrpSpPr/>
          <p:nvPr/>
        </p:nvGrpSpPr>
        <p:grpSpPr>
          <a:xfrm>
            <a:off x="5375999" y="592224"/>
            <a:ext cx="1440001" cy="1440000"/>
            <a:chOff x="5375999" y="592224"/>
            <a:chExt cx="1440001" cy="1440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287BC0C-0AB7-CE6E-B899-61205A754593}"/>
                </a:ext>
              </a:extLst>
            </p:cNvPr>
            <p:cNvSpPr/>
            <p:nvPr/>
          </p:nvSpPr>
          <p:spPr>
            <a:xfrm>
              <a:off x="5376000" y="592224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Graphical user interface, application, icon&#10;&#10;Description automatically generated">
              <a:extLst>
                <a:ext uri="{FF2B5EF4-FFF2-40B4-BE49-F238E27FC236}">
                  <a16:creationId xmlns:a16="http://schemas.microsoft.com/office/drawing/2014/main" id="{53FE8679-4070-67E4-0AF9-EDF229096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8329" y="603253"/>
              <a:ext cx="815341" cy="81534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6718C2-18E5-6DEC-0343-F7810DFCE67B}"/>
                </a:ext>
              </a:extLst>
            </p:cNvPr>
            <p:cNvSpPr txBox="1"/>
            <p:nvPr/>
          </p:nvSpPr>
          <p:spPr>
            <a:xfrm>
              <a:off x="5375999" y="1362815"/>
              <a:ext cx="144000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98A7"/>
                  </a:solidFill>
                </a:rPr>
                <a:t>AUTHORIZATION SERVER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BC99FD8-9C65-8F14-F09D-1E2FE76ED3A4}"/>
              </a:ext>
            </a:extLst>
          </p:cNvPr>
          <p:cNvGrpSpPr/>
          <p:nvPr/>
        </p:nvGrpSpPr>
        <p:grpSpPr>
          <a:xfrm>
            <a:off x="10235626" y="4402776"/>
            <a:ext cx="1440000" cy="1440000"/>
            <a:chOff x="10235626" y="4402776"/>
            <a:chExt cx="1440000" cy="1440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22C892-C8BC-9F6A-2B5C-AD80C1FF8FBC}"/>
                </a:ext>
              </a:extLst>
            </p:cNvPr>
            <p:cNvSpPr/>
            <p:nvPr/>
          </p:nvSpPr>
          <p:spPr>
            <a:xfrm>
              <a:off x="10235626" y="4402776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11136BE-2772-81DF-25E2-078826F34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20484" y="4438589"/>
              <a:ext cx="870283" cy="87028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F010A1-70F8-BE5C-EA88-C06CAB3A1825}"/>
                </a:ext>
              </a:extLst>
            </p:cNvPr>
            <p:cNvSpPr txBox="1"/>
            <p:nvPr/>
          </p:nvSpPr>
          <p:spPr>
            <a:xfrm>
              <a:off x="10476240" y="5216537"/>
              <a:ext cx="95876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98A7"/>
                  </a:solidFill>
                </a:rPr>
                <a:t>API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4B414DF-EA32-F58F-6881-5E750EB2E4A7}"/>
              </a:ext>
            </a:extLst>
          </p:cNvPr>
          <p:cNvGrpSpPr/>
          <p:nvPr/>
        </p:nvGrpSpPr>
        <p:grpSpPr>
          <a:xfrm>
            <a:off x="6777692" y="530827"/>
            <a:ext cx="2824631" cy="430887"/>
            <a:chOff x="2226591" y="4251192"/>
            <a:chExt cx="2824631" cy="43088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81494C7-7611-C5E1-1247-775B5174A3A3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FF57BA2-EADA-0985-7323-A40896E94E1E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007F9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894037-D2E5-E258-F041-B6858F02D038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7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943C9A7-20AF-4B1F-C803-28D56E0126B9}"/>
                </a:ext>
              </a:extLst>
            </p:cNvPr>
            <p:cNvSpPr txBox="1"/>
            <p:nvPr/>
          </p:nvSpPr>
          <p:spPr>
            <a:xfrm>
              <a:off x="2596896" y="4251192"/>
              <a:ext cx="245432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58595B"/>
                  </a:solidFill>
                </a:rPr>
                <a:t>Store the </a:t>
              </a:r>
              <a:r>
                <a:rPr lang="en-US" sz="1400" dirty="0">
                  <a:solidFill>
                    <a:srgbClr val="F58220"/>
                  </a:solidFill>
                </a:rPr>
                <a:t>code challenge </a:t>
              </a:r>
              <a:r>
                <a:rPr lang="en-US" sz="1400" dirty="0">
                  <a:solidFill>
                    <a:srgbClr val="58595B"/>
                  </a:solidFill>
                </a:rPr>
                <a:t>along with the authorization code</a:t>
              </a: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F4D9EE1-9306-011D-3F67-033193AFAEB8}"/>
              </a:ext>
            </a:extLst>
          </p:cNvPr>
          <p:cNvGrpSpPr/>
          <p:nvPr/>
        </p:nvGrpSpPr>
        <p:grpSpPr>
          <a:xfrm>
            <a:off x="5441813" y="4359126"/>
            <a:ext cx="1440000" cy="1483650"/>
            <a:chOff x="5441813" y="4359126"/>
            <a:chExt cx="1440000" cy="14836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9A9487-DEE5-17AE-D654-7B794114F672}"/>
                </a:ext>
              </a:extLst>
            </p:cNvPr>
            <p:cNvSpPr/>
            <p:nvPr/>
          </p:nvSpPr>
          <p:spPr>
            <a:xfrm>
              <a:off x="5441813" y="4402776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6E85E7-C603-BB10-9D5E-D68F06DD881D}"/>
                </a:ext>
              </a:extLst>
            </p:cNvPr>
            <p:cNvSpPr txBox="1"/>
            <p:nvPr/>
          </p:nvSpPr>
          <p:spPr>
            <a:xfrm>
              <a:off x="5636066" y="5294085"/>
              <a:ext cx="105149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398A7"/>
                  </a:solidFill>
                </a:rPr>
                <a:t>FRONTEND</a:t>
              </a:r>
            </a:p>
          </p:txBody>
        </p:sp>
        <p:pic>
          <p:nvPicPr>
            <p:cNvPr id="48" name="Picture 4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42F2F54-7BE0-43D8-CAD7-044076CDB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67931" y="4359126"/>
              <a:ext cx="1030660" cy="1029208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51411BE-CB16-AE4B-F187-49E736227F50}"/>
              </a:ext>
            </a:extLst>
          </p:cNvPr>
          <p:cNvGrpSpPr/>
          <p:nvPr/>
        </p:nvGrpSpPr>
        <p:grpSpPr>
          <a:xfrm>
            <a:off x="6503670" y="5877848"/>
            <a:ext cx="3024847" cy="664609"/>
            <a:chOff x="2226591" y="4312589"/>
            <a:chExt cx="3024847" cy="66460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307CBFD-EF9B-9C05-1E73-B0F82C901D1C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E47F517-4FB2-5861-78FD-F1484A232C26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007F9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9BB6316-03D4-7CDF-4F44-AF84A22AF41E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2</a:t>
                </a: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43FF54-B767-C40F-5A73-70FC1E678564}"/>
                </a:ext>
              </a:extLst>
            </p:cNvPr>
            <p:cNvSpPr txBox="1"/>
            <p:nvPr/>
          </p:nvSpPr>
          <p:spPr>
            <a:xfrm>
              <a:off x="2596896" y="4330867"/>
              <a:ext cx="2654542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58595B"/>
                  </a:solidFill>
                </a:rPr>
                <a:t>Generate a random value </a:t>
              </a:r>
              <a:br>
                <a:rPr lang="en-US" sz="1400" dirty="0">
                  <a:solidFill>
                    <a:srgbClr val="58595B"/>
                  </a:solidFill>
                </a:rPr>
              </a:br>
              <a:r>
                <a:rPr lang="en-US" sz="1400" dirty="0">
                  <a:solidFill>
                    <a:srgbClr val="58595B"/>
                  </a:solidFill>
                </a:rPr>
                <a:t>(</a:t>
              </a:r>
              <a:r>
                <a:rPr lang="en-US" sz="1400" dirty="0">
                  <a:solidFill>
                    <a:srgbClr val="F58220"/>
                  </a:solidFill>
                </a:rPr>
                <a:t>code verifier</a:t>
              </a:r>
              <a:r>
                <a:rPr lang="en-US" sz="1400" dirty="0">
                  <a:solidFill>
                    <a:srgbClr val="58595B"/>
                  </a:solidFill>
                </a:rPr>
                <a:t>) and associate with user’s browser (e.g. cookie)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A70864-3F9E-5047-EF02-296781894918}"/>
              </a:ext>
            </a:extLst>
          </p:cNvPr>
          <p:cNvGrpSpPr/>
          <p:nvPr/>
        </p:nvGrpSpPr>
        <p:grpSpPr>
          <a:xfrm>
            <a:off x="3247933" y="5896126"/>
            <a:ext cx="2681755" cy="450809"/>
            <a:chOff x="-203164" y="4312589"/>
            <a:chExt cx="2681755" cy="45080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8273102-E3F0-E190-B9C9-5AC26BFF330A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9A33A26-F5B5-0D53-9C2A-727F614ACBAB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007F9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9C9465B-B986-B995-0317-A35B24716B20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3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C4FD76C-A051-04A6-6FD6-99F7BF1B4742}"/>
                </a:ext>
              </a:extLst>
            </p:cNvPr>
            <p:cNvSpPr txBox="1"/>
            <p:nvPr/>
          </p:nvSpPr>
          <p:spPr>
            <a:xfrm>
              <a:off x="-203164" y="4332511"/>
              <a:ext cx="234106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58595B"/>
                  </a:solidFill>
                </a:rPr>
                <a:t>Calculate the SHA256 of the code verifier (</a:t>
              </a:r>
              <a:r>
                <a:rPr lang="en-US" sz="1400" dirty="0">
                  <a:solidFill>
                    <a:srgbClr val="F58220"/>
                  </a:solidFill>
                </a:rPr>
                <a:t>code challenge</a:t>
              </a:r>
              <a:r>
                <a:rPr lang="en-US" sz="1400" dirty="0">
                  <a:solidFill>
                    <a:srgbClr val="58595B"/>
                  </a:solidFill>
                </a:rPr>
                <a:t>)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64867EA-A68D-ECB0-3CEB-294EC3E66D03}"/>
              </a:ext>
            </a:extLst>
          </p:cNvPr>
          <p:cNvGrpSpPr/>
          <p:nvPr/>
        </p:nvGrpSpPr>
        <p:grpSpPr>
          <a:xfrm>
            <a:off x="2088000" y="4683384"/>
            <a:ext cx="3353813" cy="439392"/>
            <a:chOff x="2088000" y="4683384"/>
            <a:chExt cx="3353813" cy="43939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B45FD53-F19B-147B-B8DE-3BA49155101F}"/>
                </a:ext>
              </a:extLst>
            </p:cNvPr>
            <p:cNvCxnSpPr>
              <a:cxnSpLocks/>
              <a:stCxn id="7" idx="2"/>
              <a:endCxn id="6" idx="6"/>
            </p:cNvCxnSpPr>
            <p:nvPr/>
          </p:nvCxnSpPr>
          <p:spPr>
            <a:xfrm flipH="1">
              <a:off x="2088000" y="5122776"/>
              <a:ext cx="335381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48B8FAE-44D9-F1ED-1822-75805AFA5E97}"/>
                </a:ext>
              </a:extLst>
            </p:cNvPr>
            <p:cNvGrpSpPr/>
            <p:nvPr/>
          </p:nvGrpSpPr>
          <p:grpSpPr>
            <a:xfrm>
              <a:off x="2226591" y="4683384"/>
              <a:ext cx="3170980" cy="430887"/>
              <a:chOff x="2226591" y="4212302"/>
              <a:chExt cx="3170980" cy="430887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8BC2424-1309-242F-82D8-2096643EEBDA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882ED056-7CE6-5A4B-E0E5-F3698E3EA8DB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3F9147A-21DD-2FBD-32A1-17B73044FE42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4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C305A9D-4E74-32A2-A1E8-0A21807EF07D}"/>
                  </a:ext>
                </a:extLst>
              </p:cNvPr>
              <p:cNvSpPr txBox="1"/>
              <p:nvPr/>
            </p:nvSpPr>
            <p:spPr>
              <a:xfrm>
                <a:off x="2596896" y="4212302"/>
                <a:ext cx="280067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Initialize the flow using the </a:t>
                </a:r>
                <a:r>
                  <a:rPr lang="en-US" sz="1400" dirty="0">
                    <a:solidFill>
                      <a:srgbClr val="F58220"/>
                    </a:solidFill>
                  </a:rPr>
                  <a:t>code challenge</a:t>
                </a:r>
              </a:p>
            </p:txBody>
          </p: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B099758-A578-1281-1116-EA6FC7137812}"/>
              </a:ext>
            </a:extLst>
          </p:cNvPr>
          <p:cNvGrpSpPr/>
          <p:nvPr/>
        </p:nvGrpSpPr>
        <p:grpSpPr>
          <a:xfrm>
            <a:off x="956518" y="1661433"/>
            <a:ext cx="4497721" cy="2763937"/>
            <a:chOff x="956518" y="1661433"/>
            <a:chExt cx="4497721" cy="2763937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8F660AE-4334-EB6B-CAB8-4163B0BF47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6721" y="1661433"/>
              <a:ext cx="3947518" cy="27639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742455B-7298-FC5F-8387-162D12ED636C}"/>
                </a:ext>
              </a:extLst>
            </p:cNvPr>
            <p:cNvGrpSpPr/>
            <p:nvPr/>
          </p:nvGrpSpPr>
          <p:grpSpPr>
            <a:xfrm>
              <a:off x="956518" y="2451896"/>
              <a:ext cx="2657186" cy="430887"/>
              <a:chOff x="-178595" y="4223145"/>
              <a:chExt cx="2657186" cy="430887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31DE51-3C96-7718-E1F1-45F0E7F1A0C8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C7C947C4-987D-EBCD-E334-C0676554BC9F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AEF6F8AF-128F-D666-BD82-B677EA4516D2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5</a:t>
                  </a: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0789FDB-E6A5-E724-7C8E-06EC2EE21041}"/>
                  </a:ext>
                </a:extLst>
              </p:cNvPr>
              <p:cNvSpPr txBox="1"/>
              <p:nvPr/>
            </p:nvSpPr>
            <p:spPr>
              <a:xfrm>
                <a:off x="-178595" y="4223145"/>
                <a:ext cx="234106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58595B"/>
                    </a:solidFill>
                  </a:rPr>
                  <a:t>Redirect with the </a:t>
                </a:r>
                <a:br>
                  <a:rPr lang="en-US" sz="1400" dirty="0">
                    <a:solidFill>
                      <a:srgbClr val="58595B"/>
                    </a:solidFill>
                  </a:rPr>
                </a:br>
                <a:r>
                  <a:rPr lang="en-US" sz="1400" dirty="0">
                    <a:solidFill>
                      <a:srgbClr val="F58220"/>
                    </a:solidFill>
                  </a:rPr>
                  <a:t>code challenge</a:t>
                </a:r>
                <a:r>
                  <a:rPr lang="en-US" sz="1400" dirty="0">
                    <a:solidFill>
                      <a:srgbClr val="58595B"/>
                    </a:solidFill>
                  </a:rPr>
                  <a:t> in the URL</a:t>
                </a:r>
              </a:p>
            </p:txBody>
          </p: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A94EC2A-CE87-C7E1-2995-7002A6693AE4}"/>
              </a:ext>
            </a:extLst>
          </p:cNvPr>
          <p:cNvGrpSpPr/>
          <p:nvPr/>
        </p:nvGrpSpPr>
        <p:grpSpPr>
          <a:xfrm>
            <a:off x="2093950" y="611538"/>
            <a:ext cx="3320357" cy="700686"/>
            <a:chOff x="2093950" y="611538"/>
            <a:chExt cx="3320357" cy="700686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238606-2D5A-7BBC-6FCE-6C81815B44D7}"/>
                </a:ext>
              </a:extLst>
            </p:cNvPr>
            <p:cNvCxnSpPr>
              <a:cxnSpLocks/>
            </p:cNvCxnSpPr>
            <p:nvPr/>
          </p:nvCxnSpPr>
          <p:spPr>
            <a:xfrm>
              <a:off x="2104736" y="1312224"/>
              <a:ext cx="3288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2025F5-066B-09C4-7102-66DFA2C7AB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950" y="1115019"/>
              <a:ext cx="3320357" cy="58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6FBAE8B-35A7-3BC7-A8CE-3BC754C15A66}"/>
                </a:ext>
              </a:extLst>
            </p:cNvPr>
            <p:cNvGrpSpPr/>
            <p:nvPr/>
          </p:nvGrpSpPr>
          <p:grpSpPr>
            <a:xfrm>
              <a:off x="2319684" y="611538"/>
              <a:ext cx="2824631" cy="430887"/>
              <a:chOff x="2226591" y="4177856"/>
              <a:chExt cx="2824631" cy="430887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FAB9F59F-6CA3-1439-22FF-296EAC86A214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B877C43B-276E-AD54-7BD6-7F2663B96797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BFBB1403-CCA3-FC2E-1386-CE5FF763A163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6</a:t>
                  </a:r>
                </a:p>
              </p:txBody>
            </p:sp>
          </p:grp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9F61E48-8376-FEA9-646A-9A897E05F6EE}"/>
                  </a:ext>
                </a:extLst>
              </p:cNvPr>
              <p:cNvSpPr txBox="1"/>
              <p:nvPr/>
            </p:nvSpPr>
            <p:spPr>
              <a:xfrm>
                <a:off x="2596896" y="4177856"/>
                <a:ext cx="24543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Handle user authentication / consent</a:t>
                </a: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F0C9802-358B-A2AE-EA65-06F2C9F23F99}"/>
              </a:ext>
            </a:extLst>
          </p:cNvPr>
          <p:cNvGrpSpPr/>
          <p:nvPr/>
        </p:nvGrpSpPr>
        <p:grpSpPr>
          <a:xfrm>
            <a:off x="1877117" y="4281872"/>
            <a:ext cx="3775579" cy="331787"/>
            <a:chOff x="1877117" y="4281872"/>
            <a:chExt cx="3775579" cy="331787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97D84-D4F6-CF1A-5766-31D5BC544F90}"/>
                </a:ext>
              </a:extLst>
            </p:cNvPr>
            <p:cNvCxnSpPr>
              <a:cxnSpLocks/>
              <a:stCxn id="6" idx="7"/>
              <a:endCxn id="7" idx="1"/>
            </p:cNvCxnSpPr>
            <p:nvPr/>
          </p:nvCxnSpPr>
          <p:spPr>
            <a:xfrm>
              <a:off x="1877117" y="4613659"/>
              <a:ext cx="37755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578E2747-26E2-0D15-5DF3-872B1EBDECC5}"/>
                </a:ext>
              </a:extLst>
            </p:cNvPr>
            <p:cNvGrpSpPr/>
            <p:nvPr/>
          </p:nvGrpSpPr>
          <p:grpSpPr>
            <a:xfrm>
              <a:off x="2226591" y="4281872"/>
              <a:ext cx="2824631" cy="252000"/>
              <a:chOff x="2226591" y="4312589"/>
              <a:chExt cx="2824631" cy="252000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EF6DED1-A5A7-9166-2827-4483EF44CB9D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45C1956D-0619-1719-8122-10AD090703EA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6755542-C9D6-AA70-387E-A5BED2215088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1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728CA83-CB5B-D3D1-FB65-E28F86E373AF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4543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Connect to my account</a:t>
                </a:r>
              </a:p>
            </p:txBody>
          </p: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11A8E75-8E21-C90B-6C04-A636CCBA5515}"/>
              </a:ext>
            </a:extLst>
          </p:cNvPr>
          <p:cNvGrpSpPr/>
          <p:nvPr/>
        </p:nvGrpSpPr>
        <p:grpSpPr>
          <a:xfrm>
            <a:off x="1720413" y="1813054"/>
            <a:ext cx="4194459" cy="2669509"/>
            <a:chOff x="1720413" y="1813054"/>
            <a:chExt cx="4194459" cy="2669509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34A2421D-AE42-4A11-24A6-11059BFF6D8D}"/>
                </a:ext>
              </a:extLst>
            </p:cNvPr>
            <p:cNvGrpSpPr/>
            <p:nvPr/>
          </p:nvGrpSpPr>
          <p:grpSpPr>
            <a:xfrm>
              <a:off x="3090241" y="3586990"/>
              <a:ext cx="2824631" cy="449165"/>
              <a:chOff x="2226591" y="4312589"/>
              <a:chExt cx="2824631" cy="449165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ADCE15FB-3281-C947-B5FA-55A6E96AB556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4B7C8976-288E-E3CC-AD04-F97B75E08122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D4C9F14-1CB7-54C6-B06A-2B4583197281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8</a:t>
                  </a:r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E2771A1-62B7-385B-0955-A3F965B4D620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4543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Redirect to backend with authorization code</a:t>
                </a:r>
              </a:p>
            </p:txBody>
          </p:sp>
        </p:grp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9E632AA-5BAD-4535-8BF3-1A09765474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0413" y="1813054"/>
              <a:ext cx="3868586" cy="266950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CC67A9D-7FC0-9287-F12E-EA7E2D8D88F4}"/>
              </a:ext>
            </a:extLst>
          </p:cNvPr>
          <p:cNvGrpSpPr/>
          <p:nvPr/>
        </p:nvGrpSpPr>
        <p:grpSpPr>
          <a:xfrm>
            <a:off x="1877117" y="5292787"/>
            <a:ext cx="3775579" cy="339106"/>
            <a:chOff x="1877117" y="5292787"/>
            <a:chExt cx="3775579" cy="33910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98A83C8-723A-F33A-E01E-3DCB2963C962}"/>
                </a:ext>
              </a:extLst>
            </p:cNvPr>
            <p:cNvCxnSpPr>
              <a:cxnSpLocks/>
              <a:stCxn id="6" idx="5"/>
              <a:endCxn id="7" idx="3"/>
            </p:cNvCxnSpPr>
            <p:nvPr/>
          </p:nvCxnSpPr>
          <p:spPr>
            <a:xfrm>
              <a:off x="1877117" y="5631893"/>
              <a:ext cx="37755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CE546A8A-9776-6C3B-C65E-0B2F7641313B}"/>
                </a:ext>
              </a:extLst>
            </p:cNvPr>
            <p:cNvGrpSpPr/>
            <p:nvPr/>
          </p:nvGrpSpPr>
          <p:grpSpPr>
            <a:xfrm>
              <a:off x="2226591" y="5292787"/>
              <a:ext cx="3061689" cy="252000"/>
              <a:chOff x="2226591" y="4312589"/>
              <a:chExt cx="3061689" cy="252000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5F6416C0-6411-531B-B2AF-FA1FA09A43FE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41F7F635-5331-03AD-2587-731D6C20DF64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48759B3E-EEA7-012A-D5F2-956E7F5F382B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7B66F42-8A94-681C-88CC-32D8DC6FCB91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69138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Redirect with authorization code</a:t>
                </a:r>
              </a:p>
            </p:txBody>
          </p: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4AC5E3BC-B13E-B057-7852-29A0C026C5F6}"/>
              </a:ext>
            </a:extLst>
          </p:cNvPr>
          <p:cNvGrpSpPr/>
          <p:nvPr/>
        </p:nvGrpSpPr>
        <p:grpSpPr>
          <a:xfrm>
            <a:off x="3970705" y="2082814"/>
            <a:ext cx="2198888" cy="2319962"/>
            <a:chOff x="3970705" y="2082814"/>
            <a:chExt cx="2198888" cy="2319962"/>
          </a:xfrm>
        </p:grpSpPr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BBBC813D-3933-1D15-B7F0-3D9190ADB90B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6161813" y="2082814"/>
              <a:ext cx="7780" cy="23199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8FFB8AEE-1C05-555F-A606-46C03537BCA7}"/>
                </a:ext>
              </a:extLst>
            </p:cNvPr>
            <p:cNvGrpSpPr/>
            <p:nvPr/>
          </p:nvGrpSpPr>
          <p:grpSpPr>
            <a:xfrm>
              <a:off x="3970705" y="2511662"/>
              <a:ext cx="2067638" cy="861774"/>
              <a:chOff x="410953" y="4223145"/>
              <a:chExt cx="2067638" cy="861774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4EA3E628-6340-7926-C91F-F189B7C48564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7A642831-B461-0321-E1F4-3B9A37D68136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0E1B767D-D3B5-9834-58A3-40148E6CE056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10</a:t>
                  </a: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62C3E28-30DE-56B2-DBA8-6E2367AFDB0A}"/>
                  </a:ext>
                </a:extLst>
              </p:cNvPr>
              <p:cNvSpPr txBox="1"/>
              <p:nvPr/>
            </p:nvSpPr>
            <p:spPr>
              <a:xfrm>
                <a:off x="410953" y="4223145"/>
                <a:ext cx="1751518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58595B"/>
                    </a:solidFill>
                  </a:rPr>
                  <a:t>Exchange authorization code </a:t>
                </a:r>
                <a:r>
                  <a:rPr lang="en-US" sz="1400" b="1" strike="sngStrike" dirty="0">
                    <a:solidFill>
                      <a:srgbClr val="FF0000"/>
                    </a:solidFill>
                  </a:rPr>
                  <a:t>with client credentials </a:t>
                </a:r>
                <a:r>
                  <a:rPr lang="en-US" sz="1400" dirty="0">
                    <a:solidFill>
                      <a:srgbClr val="58595B"/>
                    </a:solidFill>
                  </a:rPr>
                  <a:t>and the </a:t>
                </a:r>
                <a:r>
                  <a:rPr lang="en-US" sz="1400" dirty="0">
                    <a:solidFill>
                      <a:srgbClr val="F58220"/>
                    </a:solidFill>
                  </a:rPr>
                  <a:t>code verifier</a:t>
                </a:r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79C541C-549D-EB9D-9DD5-EE2680824B8F}"/>
              </a:ext>
            </a:extLst>
          </p:cNvPr>
          <p:cNvGrpSpPr/>
          <p:nvPr/>
        </p:nvGrpSpPr>
        <p:grpSpPr>
          <a:xfrm>
            <a:off x="7047684" y="1147371"/>
            <a:ext cx="2824631" cy="646331"/>
            <a:chOff x="2226591" y="4251192"/>
            <a:chExt cx="2824631" cy="646331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2D8EC14-065E-47DB-BFCB-570D36A5B436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E2DBCD11-C724-F9E5-F2E4-E0EA3EAC6670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007F9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0C1E3966-1E86-1748-F0B7-E783BF470167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11</a:t>
                </a: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A58657F-1661-2648-C018-2599AD45DB4C}"/>
                </a:ext>
              </a:extLst>
            </p:cNvPr>
            <p:cNvSpPr txBox="1"/>
            <p:nvPr/>
          </p:nvSpPr>
          <p:spPr>
            <a:xfrm>
              <a:off x="2596896" y="4251192"/>
              <a:ext cx="2454326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58595B"/>
                  </a:solidFill>
                </a:rPr>
                <a:t>Recalculate the hash of the </a:t>
              </a:r>
              <a:r>
                <a:rPr lang="en-US" sz="1400" dirty="0">
                  <a:solidFill>
                    <a:srgbClr val="F58220"/>
                  </a:solidFill>
                </a:rPr>
                <a:t>code verifier </a:t>
              </a:r>
              <a:r>
                <a:rPr lang="en-US" sz="1400" dirty="0">
                  <a:solidFill>
                    <a:srgbClr val="58595B"/>
                  </a:solidFill>
                </a:rPr>
                <a:t>and compare to the stored </a:t>
              </a:r>
              <a:r>
                <a:rPr lang="en-US" sz="1400" dirty="0">
                  <a:solidFill>
                    <a:srgbClr val="F58220"/>
                  </a:solidFill>
                </a:rPr>
                <a:t>code challenge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9B88DE7-37D3-8906-BAF8-366ABED20613}"/>
              </a:ext>
            </a:extLst>
          </p:cNvPr>
          <p:cNvGrpSpPr/>
          <p:nvPr/>
        </p:nvGrpSpPr>
        <p:grpSpPr>
          <a:xfrm>
            <a:off x="6293063" y="2004060"/>
            <a:ext cx="3035238" cy="2421310"/>
            <a:chOff x="6293063" y="2004060"/>
            <a:chExt cx="3035238" cy="2421310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2EC5E262-D226-45C6-5FDC-5A03464DD29D}"/>
                </a:ext>
              </a:extLst>
            </p:cNvPr>
            <p:cNvCxnSpPr>
              <a:cxnSpLocks/>
            </p:cNvCxnSpPr>
            <p:nvPr/>
          </p:nvCxnSpPr>
          <p:spPr>
            <a:xfrm>
              <a:off x="6293063" y="2004060"/>
              <a:ext cx="0" cy="242131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59EC0A4-E6FD-20A1-CD0A-9ED3E206C653}"/>
                </a:ext>
              </a:extLst>
            </p:cNvPr>
            <p:cNvGrpSpPr/>
            <p:nvPr/>
          </p:nvGrpSpPr>
          <p:grpSpPr>
            <a:xfrm>
              <a:off x="6503670" y="2262050"/>
              <a:ext cx="2824631" cy="252000"/>
              <a:chOff x="2226591" y="3618586"/>
              <a:chExt cx="2824631" cy="252000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AF09E9F1-E891-1B61-B8D1-D7DF2C4CECE2}"/>
                  </a:ext>
                </a:extLst>
              </p:cNvPr>
              <p:cNvGrpSpPr/>
              <p:nvPr/>
            </p:nvGrpSpPr>
            <p:grpSpPr>
              <a:xfrm>
                <a:off x="2226591" y="3618586"/>
                <a:ext cx="252000" cy="252000"/>
                <a:chOff x="2226591" y="3618586"/>
                <a:chExt cx="252000" cy="252000"/>
              </a:xfrm>
            </p:grpSpPr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0F2A2DDB-2BEB-2EE9-D7B6-1A1927DB3E3D}"/>
                    </a:ext>
                  </a:extLst>
                </p:cNvPr>
                <p:cNvSpPr/>
                <p:nvPr/>
              </p:nvSpPr>
              <p:spPr>
                <a:xfrm>
                  <a:off x="2226591" y="3618586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2AF195A5-716A-7242-F939-782623F6D596}"/>
                    </a:ext>
                  </a:extLst>
                </p:cNvPr>
                <p:cNvSpPr txBox="1"/>
                <p:nvPr/>
              </p:nvSpPr>
              <p:spPr>
                <a:xfrm>
                  <a:off x="2226591" y="3627484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12</a:t>
                  </a:r>
                </a:p>
              </p:txBody>
            </p:sp>
          </p:grp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7AE312A0-00EF-860D-736C-8364E120CAB1}"/>
                  </a:ext>
                </a:extLst>
              </p:cNvPr>
              <p:cNvSpPr txBox="1"/>
              <p:nvPr/>
            </p:nvSpPr>
            <p:spPr>
              <a:xfrm>
                <a:off x="2596896" y="3627484"/>
                <a:ext cx="24543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Access token &amp; refresh token</a:t>
                </a:r>
              </a:p>
            </p:txBody>
          </p:sp>
        </p:grp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787276F-C61B-B045-28EB-33B3A09D77C6}"/>
              </a:ext>
            </a:extLst>
          </p:cNvPr>
          <p:cNvGrpSpPr/>
          <p:nvPr/>
        </p:nvGrpSpPr>
        <p:grpSpPr>
          <a:xfrm>
            <a:off x="6670930" y="4230563"/>
            <a:ext cx="3775579" cy="383096"/>
            <a:chOff x="6670930" y="4230563"/>
            <a:chExt cx="3775579" cy="383096"/>
          </a:xfrm>
        </p:grpSpPr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A671930C-36A0-3BAE-A2C1-4B73EA087CAE}"/>
                </a:ext>
              </a:extLst>
            </p:cNvPr>
            <p:cNvCxnSpPr>
              <a:cxnSpLocks/>
              <a:stCxn id="7" idx="7"/>
              <a:endCxn id="8" idx="1"/>
            </p:cNvCxnSpPr>
            <p:nvPr/>
          </p:nvCxnSpPr>
          <p:spPr>
            <a:xfrm>
              <a:off x="6670930" y="4613659"/>
              <a:ext cx="37755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ECC79C1-9445-3714-F0A8-C1A78B2EC229}"/>
                </a:ext>
              </a:extLst>
            </p:cNvPr>
            <p:cNvGrpSpPr/>
            <p:nvPr/>
          </p:nvGrpSpPr>
          <p:grpSpPr>
            <a:xfrm>
              <a:off x="7107931" y="4230563"/>
              <a:ext cx="2824631" cy="252000"/>
              <a:chOff x="2226591" y="4312589"/>
              <a:chExt cx="2824631" cy="252000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4975BEC1-2D83-CC2F-F6A6-191CDEACD9FB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52937FBB-914C-9B54-B143-FC2D43B89FA0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A0CDEC39-4A7B-963E-D4B3-5EBC6390BCE3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13</a:t>
                  </a:r>
                </a:p>
              </p:txBody>
            </p:sp>
          </p:grp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53ED76D3-FA80-95B8-49FC-8AEA399CC4E3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4543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Request with access token</a:t>
                </a:r>
              </a:p>
            </p:txBody>
          </p: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12EEA94-7E20-B31B-79D1-5B5AF4D05536}"/>
              </a:ext>
            </a:extLst>
          </p:cNvPr>
          <p:cNvGrpSpPr/>
          <p:nvPr/>
        </p:nvGrpSpPr>
        <p:grpSpPr>
          <a:xfrm>
            <a:off x="6881813" y="4765393"/>
            <a:ext cx="3353813" cy="357383"/>
            <a:chOff x="6881813" y="4765393"/>
            <a:chExt cx="3353813" cy="357383"/>
          </a:xfrm>
        </p:grpSpPr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5521A2DA-303D-033E-7108-D0ADCF218B58}"/>
                </a:ext>
              </a:extLst>
            </p:cNvPr>
            <p:cNvCxnSpPr>
              <a:cxnSpLocks/>
              <a:stCxn id="8" idx="2"/>
              <a:endCxn id="7" idx="6"/>
            </p:cNvCxnSpPr>
            <p:nvPr/>
          </p:nvCxnSpPr>
          <p:spPr>
            <a:xfrm flipH="1">
              <a:off x="6881813" y="5122776"/>
              <a:ext cx="335381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3AB4E260-7DA4-35E5-E684-F88F6021A5B0}"/>
                </a:ext>
              </a:extLst>
            </p:cNvPr>
            <p:cNvGrpSpPr/>
            <p:nvPr/>
          </p:nvGrpSpPr>
          <p:grpSpPr>
            <a:xfrm>
              <a:off x="7103670" y="4765393"/>
              <a:ext cx="2824631" cy="252000"/>
              <a:chOff x="2226591" y="4312589"/>
              <a:chExt cx="2824631" cy="252000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4C57D5E1-884E-D80D-4ED7-15637B8BCDE1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0AC804A8-8EBC-635F-C5F8-CA3126F25C7A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7D1D13C-ACF0-372C-826D-D50CFF594B36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14</a:t>
                  </a:r>
                </a:p>
              </p:txBody>
            </p:sp>
          </p:grp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E85CF2D-2467-3C35-4C08-65AE3FA9CBE2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4543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Response</a:t>
                </a:r>
              </a:p>
            </p:txBody>
          </p:sp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27248046-8731-4B08-BA59-C5799265FE9F}"/>
              </a:ext>
            </a:extLst>
          </p:cNvPr>
          <p:cNvSpPr txBox="1"/>
          <p:nvPr/>
        </p:nvSpPr>
        <p:spPr>
          <a:xfrm>
            <a:off x="6487686" y="2930128"/>
            <a:ext cx="4670893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b="1" dirty="0">
                <a:solidFill>
                  <a:srgbClr val="F58220"/>
                </a:solidFill>
              </a:rPr>
              <a:t>There is no client authentication so all security relies on the attacker not controlling the client redirect URI</a:t>
            </a:r>
          </a:p>
        </p:txBody>
      </p:sp>
    </p:spTree>
    <p:extLst>
      <p:ext uri="{BB962C8B-B14F-4D97-AF65-F5344CB8AC3E}">
        <p14:creationId xmlns:p14="http://schemas.microsoft.com/office/powerpoint/2010/main" val="295335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6E0456-B660-4E6D-90AE-9A4254303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nl-NL" noProof="1"/>
              <a:t> </a:t>
            </a:r>
            <a:fld id="{1336C48C-F87C-4E4B-81EF-5027B17D1F61}" type="slidenum">
              <a:rPr lang="nl-NL" noProof="1" smtClean="0"/>
              <a:pPr>
                <a:spcAft>
                  <a:spcPts val="600"/>
                </a:spcAft>
              </a:pPr>
              <a:t>45</a:t>
            </a:fld>
            <a:endParaRPr lang="nl-NL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067DFA-02B1-414F-A694-1D4CDC6625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5025" y="1991593"/>
            <a:ext cx="7981950" cy="162718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nl-BE" sz="4600" dirty="0"/>
              <a:t>FRONTEND WEB APPS CAN ALSO USE THE AUTHORIZATION CODE FLOW </a:t>
            </a:r>
            <a:r>
              <a:rPr lang="nl-BE" sz="4600" dirty="0" err="1"/>
              <a:t>with</a:t>
            </a:r>
            <a:r>
              <a:rPr lang="nl-BE" sz="4600" dirty="0"/>
              <a:t> </a:t>
            </a:r>
            <a:r>
              <a:rPr lang="nl-BE" sz="4600" dirty="0" err="1"/>
              <a:t>pkce</a:t>
            </a:r>
            <a:endParaRPr lang="LID4096" sz="4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A00E1-F956-46F8-9613-857AF17D69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5025" y="3721100"/>
            <a:ext cx="7981950" cy="162718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endParaRPr lang="en-US" sz="2400"/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2400" dirty="0"/>
              <a:t>The authorization code grant with PKCE allows the user to delegate authority to an application to access APIs on their behalf</a:t>
            </a:r>
            <a:endParaRPr lang="LID4096" sz="2400"/>
          </a:p>
        </p:txBody>
      </p:sp>
    </p:spTree>
    <p:extLst>
      <p:ext uri="{BB962C8B-B14F-4D97-AF65-F5344CB8AC3E}">
        <p14:creationId xmlns:p14="http://schemas.microsoft.com/office/powerpoint/2010/main" val="4265524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1613-8711-5F10-D16D-B346DB1C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46</a:t>
            </a:fld>
            <a:endParaRPr lang="nl-NL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C4856-CC19-2B20-FEE2-1101EE902E33}"/>
              </a:ext>
            </a:extLst>
          </p:cNvPr>
          <p:cNvSpPr>
            <a:spLocks noGrp="1"/>
          </p:cNvSpPr>
          <p:nvPr>
            <p:ph type="body" sz="quarter" idx="100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CD1D306-0B2E-29FC-D914-5AB038DA8391}"/>
              </a:ext>
            </a:extLst>
          </p:cNvPr>
          <p:cNvGrpSpPr/>
          <p:nvPr/>
        </p:nvGrpSpPr>
        <p:grpSpPr>
          <a:xfrm>
            <a:off x="648000" y="4311173"/>
            <a:ext cx="1440000" cy="1531603"/>
            <a:chOff x="648000" y="4311173"/>
            <a:chExt cx="1440000" cy="153160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2F5E56D-08B6-499D-EB1D-82E09F14640C}"/>
                </a:ext>
              </a:extLst>
            </p:cNvPr>
            <p:cNvSpPr/>
            <p:nvPr/>
          </p:nvSpPr>
          <p:spPr>
            <a:xfrm>
              <a:off x="648000" y="4402776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27AB844A-E49C-E01B-7E96-AED79C54F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670" y="4311173"/>
              <a:ext cx="1030659" cy="102920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26266B-ED20-DA08-909B-59E16BA46956}"/>
                </a:ext>
              </a:extLst>
            </p:cNvPr>
            <p:cNvSpPr txBox="1"/>
            <p:nvPr/>
          </p:nvSpPr>
          <p:spPr>
            <a:xfrm>
              <a:off x="924560" y="5308872"/>
              <a:ext cx="95876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398A7"/>
                  </a:solidFill>
                </a:rPr>
                <a:t>BROWSER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1FCFD5A-8394-7C5B-6791-1EF1555E2BC1}"/>
              </a:ext>
            </a:extLst>
          </p:cNvPr>
          <p:cNvGrpSpPr/>
          <p:nvPr/>
        </p:nvGrpSpPr>
        <p:grpSpPr>
          <a:xfrm>
            <a:off x="648000" y="592224"/>
            <a:ext cx="1440000" cy="1440000"/>
            <a:chOff x="648000" y="592224"/>
            <a:chExt cx="1440000" cy="1440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33B780-A76A-207F-F5E9-D98FF9C3296B}"/>
                </a:ext>
              </a:extLst>
            </p:cNvPr>
            <p:cNvSpPr/>
            <p:nvPr/>
          </p:nvSpPr>
          <p:spPr>
            <a:xfrm>
              <a:off x="648000" y="592224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60F89A18-4E9E-E394-C25F-A57F07775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518" y="592224"/>
              <a:ext cx="822962" cy="82296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81CD32-8A69-7439-C4BB-7E6325934A66}"/>
                </a:ext>
              </a:extLst>
            </p:cNvPr>
            <p:cNvSpPr txBox="1"/>
            <p:nvPr/>
          </p:nvSpPr>
          <p:spPr>
            <a:xfrm>
              <a:off x="888614" y="1450122"/>
              <a:ext cx="95876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398A7"/>
                  </a:solidFill>
                </a:rPr>
                <a:t>USER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9F032A2-DED9-7EF7-B33D-C8A634D04FEF}"/>
              </a:ext>
            </a:extLst>
          </p:cNvPr>
          <p:cNvGrpSpPr/>
          <p:nvPr/>
        </p:nvGrpSpPr>
        <p:grpSpPr>
          <a:xfrm>
            <a:off x="5375999" y="592224"/>
            <a:ext cx="1440001" cy="1440000"/>
            <a:chOff x="5375999" y="592224"/>
            <a:chExt cx="1440001" cy="1440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287BC0C-0AB7-CE6E-B899-61205A754593}"/>
                </a:ext>
              </a:extLst>
            </p:cNvPr>
            <p:cNvSpPr/>
            <p:nvPr/>
          </p:nvSpPr>
          <p:spPr>
            <a:xfrm>
              <a:off x="5376000" y="592224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Graphical user interface, application, icon&#10;&#10;Description automatically generated">
              <a:extLst>
                <a:ext uri="{FF2B5EF4-FFF2-40B4-BE49-F238E27FC236}">
                  <a16:creationId xmlns:a16="http://schemas.microsoft.com/office/drawing/2014/main" id="{53FE8679-4070-67E4-0AF9-EDF229096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8329" y="603253"/>
              <a:ext cx="815341" cy="81534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6718C2-18E5-6DEC-0343-F7810DFCE67B}"/>
                </a:ext>
              </a:extLst>
            </p:cNvPr>
            <p:cNvSpPr txBox="1"/>
            <p:nvPr/>
          </p:nvSpPr>
          <p:spPr>
            <a:xfrm>
              <a:off x="5375999" y="1362815"/>
              <a:ext cx="144000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98A7"/>
                  </a:solidFill>
                </a:rPr>
                <a:t>AUTHORIZATION SERVER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BC99FD8-9C65-8F14-F09D-1E2FE76ED3A4}"/>
              </a:ext>
            </a:extLst>
          </p:cNvPr>
          <p:cNvGrpSpPr/>
          <p:nvPr/>
        </p:nvGrpSpPr>
        <p:grpSpPr>
          <a:xfrm>
            <a:off x="10235626" y="4402776"/>
            <a:ext cx="1440000" cy="1440000"/>
            <a:chOff x="10235626" y="4402776"/>
            <a:chExt cx="1440000" cy="1440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22C892-C8BC-9F6A-2B5C-AD80C1FF8FBC}"/>
                </a:ext>
              </a:extLst>
            </p:cNvPr>
            <p:cNvSpPr/>
            <p:nvPr/>
          </p:nvSpPr>
          <p:spPr>
            <a:xfrm>
              <a:off x="10235626" y="4402776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11136BE-2772-81DF-25E2-078826F34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20484" y="4438589"/>
              <a:ext cx="870283" cy="87028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F010A1-70F8-BE5C-EA88-C06CAB3A1825}"/>
                </a:ext>
              </a:extLst>
            </p:cNvPr>
            <p:cNvSpPr txBox="1"/>
            <p:nvPr/>
          </p:nvSpPr>
          <p:spPr>
            <a:xfrm>
              <a:off x="10476240" y="5216537"/>
              <a:ext cx="95876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98A7"/>
                  </a:solidFill>
                </a:rPr>
                <a:t>API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4B414DF-EA32-F58F-6881-5E750EB2E4A7}"/>
              </a:ext>
            </a:extLst>
          </p:cNvPr>
          <p:cNvGrpSpPr/>
          <p:nvPr/>
        </p:nvGrpSpPr>
        <p:grpSpPr>
          <a:xfrm>
            <a:off x="6777692" y="530827"/>
            <a:ext cx="2824631" cy="430887"/>
            <a:chOff x="2226591" y="4251192"/>
            <a:chExt cx="2824631" cy="43088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81494C7-7611-C5E1-1247-775B5174A3A3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FF57BA2-EADA-0985-7323-A40896E94E1E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007F9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894037-D2E5-E258-F041-B6858F02D038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7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943C9A7-20AF-4B1F-C803-28D56E0126B9}"/>
                </a:ext>
              </a:extLst>
            </p:cNvPr>
            <p:cNvSpPr txBox="1"/>
            <p:nvPr/>
          </p:nvSpPr>
          <p:spPr>
            <a:xfrm>
              <a:off x="2596896" y="4251192"/>
              <a:ext cx="245432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58595B"/>
                  </a:solidFill>
                </a:rPr>
                <a:t>Store the </a:t>
              </a:r>
              <a:r>
                <a:rPr lang="en-US" sz="1400" dirty="0">
                  <a:solidFill>
                    <a:srgbClr val="F58220"/>
                  </a:solidFill>
                </a:rPr>
                <a:t>code challenge </a:t>
              </a:r>
              <a:r>
                <a:rPr lang="en-US" sz="1400" dirty="0">
                  <a:solidFill>
                    <a:srgbClr val="58595B"/>
                  </a:solidFill>
                </a:rPr>
                <a:t>along with the authorization code</a:t>
              </a: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F4D9EE1-9306-011D-3F67-033193AFAEB8}"/>
              </a:ext>
            </a:extLst>
          </p:cNvPr>
          <p:cNvGrpSpPr/>
          <p:nvPr/>
        </p:nvGrpSpPr>
        <p:grpSpPr>
          <a:xfrm>
            <a:off x="5441813" y="4359126"/>
            <a:ext cx="1440000" cy="1483650"/>
            <a:chOff x="5441813" y="4359126"/>
            <a:chExt cx="1440000" cy="14836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9A9487-DEE5-17AE-D654-7B794114F672}"/>
                </a:ext>
              </a:extLst>
            </p:cNvPr>
            <p:cNvSpPr/>
            <p:nvPr/>
          </p:nvSpPr>
          <p:spPr>
            <a:xfrm>
              <a:off x="5441813" y="4402776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6E85E7-C603-BB10-9D5E-D68F06DD881D}"/>
                </a:ext>
              </a:extLst>
            </p:cNvPr>
            <p:cNvSpPr txBox="1"/>
            <p:nvPr/>
          </p:nvSpPr>
          <p:spPr>
            <a:xfrm>
              <a:off x="5636066" y="5294085"/>
              <a:ext cx="105149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398A7"/>
                  </a:solidFill>
                </a:rPr>
                <a:t>MOBILE</a:t>
              </a:r>
            </a:p>
          </p:txBody>
        </p:sp>
        <p:pic>
          <p:nvPicPr>
            <p:cNvPr id="48" name="Picture 4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42F2F54-7BE0-43D8-CAD7-044076CDB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67931" y="4359126"/>
              <a:ext cx="1030660" cy="1029208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51411BE-CB16-AE4B-F187-49E736227F50}"/>
              </a:ext>
            </a:extLst>
          </p:cNvPr>
          <p:cNvGrpSpPr/>
          <p:nvPr/>
        </p:nvGrpSpPr>
        <p:grpSpPr>
          <a:xfrm>
            <a:off x="6503670" y="5877848"/>
            <a:ext cx="3024847" cy="664609"/>
            <a:chOff x="2226591" y="4312589"/>
            <a:chExt cx="3024847" cy="66460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307CBFD-EF9B-9C05-1E73-B0F82C901D1C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E47F517-4FB2-5861-78FD-F1484A232C26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007F9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9BB6316-03D4-7CDF-4F44-AF84A22AF41E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2</a:t>
                </a: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43FF54-B767-C40F-5A73-70FC1E678564}"/>
                </a:ext>
              </a:extLst>
            </p:cNvPr>
            <p:cNvSpPr txBox="1"/>
            <p:nvPr/>
          </p:nvSpPr>
          <p:spPr>
            <a:xfrm>
              <a:off x="2596896" y="4330867"/>
              <a:ext cx="2654542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58595B"/>
                  </a:solidFill>
                </a:rPr>
                <a:t>Generate a random value </a:t>
              </a:r>
              <a:br>
                <a:rPr lang="en-US" sz="1400" dirty="0">
                  <a:solidFill>
                    <a:srgbClr val="58595B"/>
                  </a:solidFill>
                </a:rPr>
              </a:br>
              <a:r>
                <a:rPr lang="en-US" sz="1400" dirty="0">
                  <a:solidFill>
                    <a:srgbClr val="58595B"/>
                  </a:solidFill>
                </a:rPr>
                <a:t>(</a:t>
              </a:r>
              <a:r>
                <a:rPr lang="en-US" sz="1400" dirty="0">
                  <a:solidFill>
                    <a:srgbClr val="F58220"/>
                  </a:solidFill>
                </a:rPr>
                <a:t>code verifier</a:t>
              </a:r>
              <a:r>
                <a:rPr lang="en-US" sz="1400" dirty="0">
                  <a:solidFill>
                    <a:srgbClr val="58595B"/>
                  </a:solidFill>
                </a:rPr>
                <a:t>) and associate with user’s browser (e.g. cookie)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A70864-3F9E-5047-EF02-296781894918}"/>
              </a:ext>
            </a:extLst>
          </p:cNvPr>
          <p:cNvGrpSpPr/>
          <p:nvPr/>
        </p:nvGrpSpPr>
        <p:grpSpPr>
          <a:xfrm>
            <a:off x="3247933" y="5896126"/>
            <a:ext cx="2681755" cy="450809"/>
            <a:chOff x="-203164" y="4312589"/>
            <a:chExt cx="2681755" cy="45080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8273102-E3F0-E190-B9C9-5AC26BFF330A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9A33A26-F5B5-0D53-9C2A-727F614ACBAB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007F9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9C9465B-B986-B995-0317-A35B24716B20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3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C4FD76C-A051-04A6-6FD6-99F7BF1B4742}"/>
                </a:ext>
              </a:extLst>
            </p:cNvPr>
            <p:cNvSpPr txBox="1"/>
            <p:nvPr/>
          </p:nvSpPr>
          <p:spPr>
            <a:xfrm>
              <a:off x="-203164" y="4332511"/>
              <a:ext cx="234106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58595B"/>
                  </a:solidFill>
                </a:rPr>
                <a:t>Calculate the SHA256 of the code verifier (</a:t>
              </a:r>
              <a:r>
                <a:rPr lang="en-US" sz="1400" dirty="0">
                  <a:solidFill>
                    <a:srgbClr val="F58220"/>
                  </a:solidFill>
                </a:rPr>
                <a:t>code challenge</a:t>
              </a:r>
              <a:r>
                <a:rPr lang="en-US" sz="1400" dirty="0">
                  <a:solidFill>
                    <a:srgbClr val="58595B"/>
                  </a:solidFill>
                </a:rPr>
                <a:t>)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64867EA-A68D-ECB0-3CEB-294EC3E66D03}"/>
              </a:ext>
            </a:extLst>
          </p:cNvPr>
          <p:cNvGrpSpPr/>
          <p:nvPr/>
        </p:nvGrpSpPr>
        <p:grpSpPr>
          <a:xfrm>
            <a:off x="2088000" y="4683384"/>
            <a:ext cx="3353813" cy="439392"/>
            <a:chOff x="2088000" y="4683384"/>
            <a:chExt cx="3353813" cy="43939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B45FD53-F19B-147B-B8DE-3BA49155101F}"/>
                </a:ext>
              </a:extLst>
            </p:cNvPr>
            <p:cNvCxnSpPr>
              <a:cxnSpLocks/>
              <a:stCxn id="7" idx="2"/>
              <a:endCxn id="6" idx="6"/>
            </p:cNvCxnSpPr>
            <p:nvPr/>
          </p:nvCxnSpPr>
          <p:spPr>
            <a:xfrm flipH="1">
              <a:off x="2088000" y="5122776"/>
              <a:ext cx="335381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48B8FAE-44D9-F1ED-1822-75805AFA5E97}"/>
                </a:ext>
              </a:extLst>
            </p:cNvPr>
            <p:cNvGrpSpPr/>
            <p:nvPr/>
          </p:nvGrpSpPr>
          <p:grpSpPr>
            <a:xfrm>
              <a:off x="2226591" y="4683384"/>
              <a:ext cx="3170980" cy="430887"/>
              <a:chOff x="2226591" y="4212302"/>
              <a:chExt cx="3170980" cy="430887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8BC2424-1309-242F-82D8-2096643EEBDA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882ED056-7CE6-5A4B-E0E5-F3698E3EA8DB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3F9147A-21DD-2FBD-32A1-17B73044FE42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4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C305A9D-4E74-32A2-A1E8-0A21807EF07D}"/>
                  </a:ext>
                </a:extLst>
              </p:cNvPr>
              <p:cNvSpPr txBox="1"/>
              <p:nvPr/>
            </p:nvSpPr>
            <p:spPr>
              <a:xfrm>
                <a:off x="2596896" y="4212302"/>
                <a:ext cx="280067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Initialize the flow using the </a:t>
                </a:r>
                <a:r>
                  <a:rPr lang="en-US" sz="1400" dirty="0">
                    <a:solidFill>
                      <a:srgbClr val="F58220"/>
                    </a:solidFill>
                  </a:rPr>
                  <a:t>code challenge</a:t>
                </a:r>
              </a:p>
            </p:txBody>
          </p: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B099758-A578-1281-1116-EA6FC7137812}"/>
              </a:ext>
            </a:extLst>
          </p:cNvPr>
          <p:cNvGrpSpPr/>
          <p:nvPr/>
        </p:nvGrpSpPr>
        <p:grpSpPr>
          <a:xfrm>
            <a:off x="956518" y="1661433"/>
            <a:ext cx="4497721" cy="2763937"/>
            <a:chOff x="956518" y="1661433"/>
            <a:chExt cx="4497721" cy="2763937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8F660AE-4334-EB6B-CAB8-4163B0BF47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6721" y="1661433"/>
              <a:ext cx="3947518" cy="27639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742455B-7298-FC5F-8387-162D12ED636C}"/>
                </a:ext>
              </a:extLst>
            </p:cNvPr>
            <p:cNvGrpSpPr/>
            <p:nvPr/>
          </p:nvGrpSpPr>
          <p:grpSpPr>
            <a:xfrm>
              <a:off x="956518" y="2451896"/>
              <a:ext cx="2657186" cy="430887"/>
              <a:chOff x="-178595" y="4223145"/>
              <a:chExt cx="2657186" cy="430887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031DE51-3C96-7718-E1F1-45F0E7F1A0C8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C7C947C4-987D-EBCD-E334-C0676554BC9F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AEF6F8AF-128F-D666-BD82-B677EA4516D2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5</a:t>
                  </a: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0789FDB-E6A5-E724-7C8E-06EC2EE21041}"/>
                  </a:ext>
                </a:extLst>
              </p:cNvPr>
              <p:cNvSpPr txBox="1"/>
              <p:nvPr/>
            </p:nvSpPr>
            <p:spPr>
              <a:xfrm>
                <a:off x="-178595" y="4223145"/>
                <a:ext cx="234106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58595B"/>
                    </a:solidFill>
                  </a:rPr>
                  <a:t>Redirect with the </a:t>
                </a:r>
                <a:br>
                  <a:rPr lang="en-US" sz="1400" dirty="0">
                    <a:solidFill>
                      <a:srgbClr val="58595B"/>
                    </a:solidFill>
                  </a:rPr>
                </a:br>
                <a:r>
                  <a:rPr lang="en-US" sz="1400" dirty="0">
                    <a:solidFill>
                      <a:srgbClr val="F58220"/>
                    </a:solidFill>
                  </a:rPr>
                  <a:t>code challenge</a:t>
                </a:r>
                <a:r>
                  <a:rPr lang="en-US" sz="1400" dirty="0">
                    <a:solidFill>
                      <a:srgbClr val="58595B"/>
                    </a:solidFill>
                  </a:rPr>
                  <a:t> in the URL</a:t>
                </a:r>
              </a:p>
            </p:txBody>
          </p: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A94EC2A-CE87-C7E1-2995-7002A6693AE4}"/>
              </a:ext>
            </a:extLst>
          </p:cNvPr>
          <p:cNvGrpSpPr/>
          <p:nvPr/>
        </p:nvGrpSpPr>
        <p:grpSpPr>
          <a:xfrm>
            <a:off x="2093950" y="611538"/>
            <a:ext cx="3320357" cy="700686"/>
            <a:chOff x="2093950" y="611538"/>
            <a:chExt cx="3320357" cy="700686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238606-2D5A-7BBC-6FCE-6C81815B44D7}"/>
                </a:ext>
              </a:extLst>
            </p:cNvPr>
            <p:cNvCxnSpPr>
              <a:cxnSpLocks/>
            </p:cNvCxnSpPr>
            <p:nvPr/>
          </p:nvCxnSpPr>
          <p:spPr>
            <a:xfrm>
              <a:off x="2104736" y="1312224"/>
              <a:ext cx="3288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D2025F5-066B-09C4-7102-66DFA2C7AB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950" y="1115019"/>
              <a:ext cx="3320357" cy="58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6FBAE8B-35A7-3BC7-A8CE-3BC754C15A66}"/>
                </a:ext>
              </a:extLst>
            </p:cNvPr>
            <p:cNvGrpSpPr/>
            <p:nvPr/>
          </p:nvGrpSpPr>
          <p:grpSpPr>
            <a:xfrm>
              <a:off x="2319684" y="611538"/>
              <a:ext cx="2824631" cy="430887"/>
              <a:chOff x="2226591" y="4177856"/>
              <a:chExt cx="2824631" cy="430887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FAB9F59F-6CA3-1439-22FF-296EAC86A214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B877C43B-276E-AD54-7BD6-7F2663B96797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BFBB1403-CCA3-FC2E-1386-CE5FF763A163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6</a:t>
                  </a:r>
                </a:p>
              </p:txBody>
            </p:sp>
          </p:grp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9F61E48-8376-FEA9-646A-9A897E05F6EE}"/>
                  </a:ext>
                </a:extLst>
              </p:cNvPr>
              <p:cNvSpPr txBox="1"/>
              <p:nvPr/>
            </p:nvSpPr>
            <p:spPr>
              <a:xfrm>
                <a:off x="2596896" y="4177856"/>
                <a:ext cx="24543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Handle user authentication / consent</a:t>
                </a: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F0C9802-358B-A2AE-EA65-06F2C9F23F99}"/>
              </a:ext>
            </a:extLst>
          </p:cNvPr>
          <p:cNvGrpSpPr/>
          <p:nvPr/>
        </p:nvGrpSpPr>
        <p:grpSpPr>
          <a:xfrm>
            <a:off x="1877117" y="4281872"/>
            <a:ext cx="3775579" cy="331787"/>
            <a:chOff x="1877117" y="4281872"/>
            <a:chExt cx="3775579" cy="331787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97D84-D4F6-CF1A-5766-31D5BC544F90}"/>
                </a:ext>
              </a:extLst>
            </p:cNvPr>
            <p:cNvCxnSpPr>
              <a:cxnSpLocks/>
              <a:stCxn id="6" idx="7"/>
              <a:endCxn id="7" idx="1"/>
            </p:cNvCxnSpPr>
            <p:nvPr/>
          </p:nvCxnSpPr>
          <p:spPr>
            <a:xfrm>
              <a:off x="1877117" y="4613659"/>
              <a:ext cx="37755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578E2747-26E2-0D15-5DF3-872B1EBDECC5}"/>
                </a:ext>
              </a:extLst>
            </p:cNvPr>
            <p:cNvGrpSpPr/>
            <p:nvPr/>
          </p:nvGrpSpPr>
          <p:grpSpPr>
            <a:xfrm>
              <a:off x="2226591" y="4281872"/>
              <a:ext cx="2824631" cy="252000"/>
              <a:chOff x="2226591" y="4312589"/>
              <a:chExt cx="2824631" cy="252000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EF6DED1-A5A7-9166-2827-4483EF44CB9D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45C1956D-0619-1719-8122-10AD090703EA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6755542-C9D6-AA70-387E-A5BED2215088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1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728CA83-CB5B-D3D1-FB65-E28F86E373AF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4543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Connect to my account</a:t>
                </a:r>
              </a:p>
            </p:txBody>
          </p: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11A8E75-8E21-C90B-6C04-A636CCBA5515}"/>
              </a:ext>
            </a:extLst>
          </p:cNvPr>
          <p:cNvGrpSpPr/>
          <p:nvPr/>
        </p:nvGrpSpPr>
        <p:grpSpPr>
          <a:xfrm>
            <a:off x="1720413" y="1813054"/>
            <a:ext cx="4194459" cy="2669509"/>
            <a:chOff x="1720413" y="1813054"/>
            <a:chExt cx="4194459" cy="2669509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34A2421D-AE42-4A11-24A6-11059BFF6D8D}"/>
                </a:ext>
              </a:extLst>
            </p:cNvPr>
            <p:cNvGrpSpPr/>
            <p:nvPr/>
          </p:nvGrpSpPr>
          <p:grpSpPr>
            <a:xfrm>
              <a:off x="3090241" y="3586990"/>
              <a:ext cx="2824631" cy="449165"/>
              <a:chOff x="2226591" y="4312589"/>
              <a:chExt cx="2824631" cy="449165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ADCE15FB-3281-C947-B5FA-55A6E96AB556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4B7C8976-288E-E3CC-AD04-F97B75E08122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D4C9F14-1CB7-54C6-B06A-2B4583197281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8</a:t>
                  </a:r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E2771A1-62B7-385B-0955-A3F965B4D620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4543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Redirect to backend with authorization code</a:t>
                </a:r>
              </a:p>
            </p:txBody>
          </p:sp>
        </p:grp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9E632AA-5BAD-4535-8BF3-1A09765474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0413" y="1813054"/>
              <a:ext cx="3868586" cy="266950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CC67A9D-7FC0-9287-F12E-EA7E2D8D88F4}"/>
              </a:ext>
            </a:extLst>
          </p:cNvPr>
          <p:cNvGrpSpPr/>
          <p:nvPr/>
        </p:nvGrpSpPr>
        <p:grpSpPr>
          <a:xfrm>
            <a:off x="1877117" y="5292787"/>
            <a:ext cx="3775579" cy="339106"/>
            <a:chOff x="1877117" y="5292787"/>
            <a:chExt cx="3775579" cy="33910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98A83C8-723A-F33A-E01E-3DCB2963C962}"/>
                </a:ext>
              </a:extLst>
            </p:cNvPr>
            <p:cNvCxnSpPr>
              <a:cxnSpLocks/>
              <a:stCxn id="6" idx="5"/>
              <a:endCxn id="7" idx="3"/>
            </p:cNvCxnSpPr>
            <p:nvPr/>
          </p:nvCxnSpPr>
          <p:spPr>
            <a:xfrm>
              <a:off x="1877117" y="5631893"/>
              <a:ext cx="37755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CE546A8A-9776-6C3B-C65E-0B2F7641313B}"/>
                </a:ext>
              </a:extLst>
            </p:cNvPr>
            <p:cNvGrpSpPr/>
            <p:nvPr/>
          </p:nvGrpSpPr>
          <p:grpSpPr>
            <a:xfrm>
              <a:off x="2226591" y="5292787"/>
              <a:ext cx="3061689" cy="252000"/>
              <a:chOff x="2226591" y="4312589"/>
              <a:chExt cx="3061689" cy="252000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5F6416C0-6411-531B-B2AF-FA1FA09A43FE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41F7F635-5331-03AD-2587-731D6C20DF64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48759B3E-EEA7-012A-D5F2-956E7F5F382B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7B66F42-8A94-681C-88CC-32D8DC6FCB91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69138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Redirect with authorization code</a:t>
                </a:r>
              </a:p>
            </p:txBody>
          </p: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4AC5E3BC-B13E-B057-7852-29A0C026C5F6}"/>
              </a:ext>
            </a:extLst>
          </p:cNvPr>
          <p:cNvGrpSpPr/>
          <p:nvPr/>
        </p:nvGrpSpPr>
        <p:grpSpPr>
          <a:xfrm>
            <a:off x="3970705" y="2082814"/>
            <a:ext cx="2198888" cy="2319962"/>
            <a:chOff x="3970705" y="2082814"/>
            <a:chExt cx="2198888" cy="2319962"/>
          </a:xfrm>
        </p:grpSpPr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BBBC813D-3933-1D15-B7F0-3D9190ADB90B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6161813" y="2082814"/>
              <a:ext cx="7780" cy="23199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8FFB8AEE-1C05-555F-A606-46C03537BCA7}"/>
                </a:ext>
              </a:extLst>
            </p:cNvPr>
            <p:cNvGrpSpPr/>
            <p:nvPr/>
          </p:nvGrpSpPr>
          <p:grpSpPr>
            <a:xfrm>
              <a:off x="3970705" y="2511662"/>
              <a:ext cx="2067638" cy="861774"/>
              <a:chOff x="410953" y="4223145"/>
              <a:chExt cx="2067638" cy="861774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4EA3E628-6340-7926-C91F-F189B7C48564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7A642831-B461-0321-E1F4-3B9A37D68136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0E1B767D-D3B5-9834-58A3-40148E6CE056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10</a:t>
                  </a: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62C3E28-30DE-56B2-DBA8-6E2367AFDB0A}"/>
                  </a:ext>
                </a:extLst>
              </p:cNvPr>
              <p:cNvSpPr txBox="1"/>
              <p:nvPr/>
            </p:nvSpPr>
            <p:spPr>
              <a:xfrm>
                <a:off x="410953" y="4223145"/>
                <a:ext cx="1751518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58595B"/>
                    </a:solidFill>
                  </a:rPr>
                  <a:t>Exchange authorization code </a:t>
                </a:r>
                <a:r>
                  <a:rPr lang="en-US" sz="1400" b="1" strike="sngStrike" dirty="0">
                    <a:solidFill>
                      <a:srgbClr val="FF0000"/>
                    </a:solidFill>
                  </a:rPr>
                  <a:t>with client credentials </a:t>
                </a:r>
                <a:r>
                  <a:rPr lang="en-US" sz="1400" dirty="0">
                    <a:solidFill>
                      <a:srgbClr val="58595B"/>
                    </a:solidFill>
                  </a:rPr>
                  <a:t>and the </a:t>
                </a:r>
                <a:r>
                  <a:rPr lang="en-US" sz="1400" dirty="0">
                    <a:solidFill>
                      <a:srgbClr val="F58220"/>
                    </a:solidFill>
                  </a:rPr>
                  <a:t>code verifier</a:t>
                </a:r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79C541C-549D-EB9D-9DD5-EE2680824B8F}"/>
              </a:ext>
            </a:extLst>
          </p:cNvPr>
          <p:cNvGrpSpPr/>
          <p:nvPr/>
        </p:nvGrpSpPr>
        <p:grpSpPr>
          <a:xfrm>
            <a:off x="7047684" y="1147371"/>
            <a:ext cx="2824631" cy="646331"/>
            <a:chOff x="2226591" y="4251192"/>
            <a:chExt cx="2824631" cy="646331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2D8EC14-065E-47DB-BFCB-570D36A5B436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E2DBCD11-C724-F9E5-F2E4-E0EA3EAC6670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007F9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0C1E3966-1E86-1748-F0B7-E783BF470167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11</a:t>
                </a: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A58657F-1661-2648-C018-2599AD45DB4C}"/>
                </a:ext>
              </a:extLst>
            </p:cNvPr>
            <p:cNvSpPr txBox="1"/>
            <p:nvPr/>
          </p:nvSpPr>
          <p:spPr>
            <a:xfrm>
              <a:off x="2596896" y="4251192"/>
              <a:ext cx="2454326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58595B"/>
                  </a:solidFill>
                </a:rPr>
                <a:t>Recalculate the hash of the </a:t>
              </a:r>
              <a:r>
                <a:rPr lang="en-US" sz="1400" dirty="0">
                  <a:solidFill>
                    <a:srgbClr val="F58220"/>
                  </a:solidFill>
                </a:rPr>
                <a:t>code verifier </a:t>
              </a:r>
              <a:r>
                <a:rPr lang="en-US" sz="1400" dirty="0">
                  <a:solidFill>
                    <a:srgbClr val="58595B"/>
                  </a:solidFill>
                </a:rPr>
                <a:t>and compare to the stored </a:t>
              </a:r>
              <a:r>
                <a:rPr lang="en-US" sz="1400" dirty="0">
                  <a:solidFill>
                    <a:srgbClr val="F58220"/>
                  </a:solidFill>
                </a:rPr>
                <a:t>code challenge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9B88DE7-37D3-8906-BAF8-366ABED20613}"/>
              </a:ext>
            </a:extLst>
          </p:cNvPr>
          <p:cNvGrpSpPr/>
          <p:nvPr/>
        </p:nvGrpSpPr>
        <p:grpSpPr>
          <a:xfrm>
            <a:off x="6293063" y="2004060"/>
            <a:ext cx="3035238" cy="2421310"/>
            <a:chOff x="6293063" y="2004060"/>
            <a:chExt cx="3035238" cy="2421310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2EC5E262-D226-45C6-5FDC-5A03464DD29D}"/>
                </a:ext>
              </a:extLst>
            </p:cNvPr>
            <p:cNvCxnSpPr>
              <a:cxnSpLocks/>
            </p:cNvCxnSpPr>
            <p:nvPr/>
          </p:nvCxnSpPr>
          <p:spPr>
            <a:xfrm>
              <a:off x="6293063" y="2004060"/>
              <a:ext cx="0" cy="242131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59EC0A4-E6FD-20A1-CD0A-9ED3E206C653}"/>
                </a:ext>
              </a:extLst>
            </p:cNvPr>
            <p:cNvGrpSpPr/>
            <p:nvPr/>
          </p:nvGrpSpPr>
          <p:grpSpPr>
            <a:xfrm>
              <a:off x="6503670" y="2262050"/>
              <a:ext cx="2824631" cy="252000"/>
              <a:chOff x="2226591" y="3618586"/>
              <a:chExt cx="2824631" cy="252000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AF09E9F1-E891-1B61-B8D1-D7DF2C4CECE2}"/>
                  </a:ext>
                </a:extLst>
              </p:cNvPr>
              <p:cNvGrpSpPr/>
              <p:nvPr/>
            </p:nvGrpSpPr>
            <p:grpSpPr>
              <a:xfrm>
                <a:off x="2226591" y="3618586"/>
                <a:ext cx="252000" cy="252000"/>
                <a:chOff x="2226591" y="3618586"/>
                <a:chExt cx="252000" cy="252000"/>
              </a:xfrm>
            </p:grpSpPr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0F2A2DDB-2BEB-2EE9-D7B6-1A1927DB3E3D}"/>
                    </a:ext>
                  </a:extLst>
                </p:cNvPr>
                <p:cNvSpPr/>
                <p:nvPr/>
              </p:nvSpPr>
              <p:spPr>
                <a:xfrm>
                  <a:off x="2226591" y="3618586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2AF195A5-716A-7242-F939-782623F6D596}"/>
                    </a:ext>
                  </a:extLst>
                </p:cNvPr>
                <p:cNvSpPr txBox="1"/>
                <p:nvPr/>
              </p:nvSpPr>
              <p:spPr>
                <a:xfrm>
                  <a:off x="2226591" y="3627484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12</a:t>
                  </a:r>
                </a:p>
              </p:txBody>
            </p:sp>
          </p:grp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7AE312A0-00EF-860D-736C-8364E120CAB1}"/>
                  </a:ext>
                </a:extLst>
              </p:cNvPr>
              <p:cNvSpPr txBox="1"/>
              <p:nvPr/>
            </p:nvSpPr>
            <p:spPr>
              <a:xfrm>
                <a:off x="2596896" y="3627484"/>
                <a:ext cx="24543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Access token &amp; refresh token</a:t>
                </a:r>
              </a:p>
            </p:txBody>
          </p:sp>
        </p:grp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787276F-C61B-B045-28EB-33B3A09D77C6}"/>
              </a:ext>
            </a:extLst>
          </p:cNvPr>
          <p:cNvGrpSpPr/>
          <p:nvPr/>
        </p:nvGrpSpPr>
        <p:grpSpPr>
          <a:xfrm>
            <a:off x="6670930" y="4230563"/>
            <a:ext cx="3775579" cy="383096"/>
            <a:chOff x="6670930" y="4230563"/>
            <a:chExt cx="3775579" cy="383096"/>
          </a:xfrm>
        </p:grpSpPr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A671930C-36A0-3BAE-A2C1-4B73EA087CAE}"/>
                </a:ext>
              </a:extLst>
            </p:cNvPr>
            <p:cNvCxnSpPr>
              <a:cxnSpLocks/>
              <a:stCxn id="7" idx="7"/>
              <a:endCxn id="8" idx="1"/>
            </p:cNvCxnSpPr>
            <p:nvPr/>
          </p:nvCxnSpPr>
          <p:spPr>
            <a:xfrm>
              <a:off x="6670930" y="4613659"/>
              <a:ext cx="37755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ECC79C1-9445-3714-F0A8-C1A78B2EC229}"/>
                </a:ext>
              </a:extLst>
            </p:cNvPr>
            <p:cNvGrpSpPr/>
            <p:nvPr/>
          </p:nvGrpSpPr>
          <p:grpSpPr>
            <a:xfrm>
              <a:off x="7107931" y="4230563"/>
              <a:ext cx="2824631" cy="252000"/>
              <a:chOff x="2226591" y="4312589"/>
              <a:chExt cx="2824631" cy="252000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4975BEC1-2D83-CC2F-F6A6-191CDEACD9FB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52937FBB-914C-9B54-B143-FC2D43B89FA0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A0CDEC39-4A7B-963E-D4B3-5EBC6390BCE3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13</a:t>
                  </a:r>
                </a:p>
              </p:txBody>
            </p:sp>
          </p:grp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53ED76D3-FA80-95B8-49FC-8AEA399CC4E3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4543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Request with access token</a:t>
                </a:r>
              </a:p>
            </p:txBody>
          </p: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12EEA94-7E20-B31B-79D1-5B5AF4D05536}"/>
              </a:ext>
            </a:extLst>
          </p:cNvPr>
          <p:cNvGrpSpPr/>
          <p:nvPr/>
        </p:nvGrpSpPr>
        <p:grpSpPr>
          <a:xfrm>
            <a:off x="6881813" y="4765393"/>
            <a:ext cx="3353813" cy="357383"/>
            <a:chOff x="6881813" y="4765393"/>
            <a:chExt cx="3353813" cy="357383"/>
          </a:xfrm>
        </p:grpSpPr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5521A2DA-303D-033E-7108-D0ADCF218B58}"/>
                </a:ext>
              </a:extLst>
            </p:cNvPr>
            <p:cNvCxnSpPr>
              <a:cxnSpLocks/>
              <a:stCxn id="8" idx="2"/>
              <a:endCxn id="7" idx="6"/>
            </p:cNvCxnSpPr>
            <p:nvPr/>
          </p:nvCxnSpPr>
          <p:spPr>
            <a:xfrm flipH="1">
              <a:off x="6881813" y="5122776"/>
              <a:ext cx="335381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3AB4E260-7DA4-35E5-E684-F88F6021A5B0}"/>
                </a:ext>
              </a:extLst>
            </p:cNvPr>
            <p:cNvGrpSpPr/>
            <p:nvPr/>
          </p:nvGrpSpPr>
          <p:grpSpPr>
            <a:xfrm>
              <a:off x="7103670" y="4765393"/>
              <a:ext cx="2824631" cy="252000"/>
              <a:chOff x="2226591" y="4312589"/>
              <a:chExt cx="2824631" cy="252000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4C57D5E1-884E-D80D-4ED7-15637B8BCDE1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0AC804A8-8EBC-635F-C5F8-CA3126F25C7A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7D1D13C-ACF0-372C-826D-D50CFF594B36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14</a:t>
                  </a:r>
                </a:p>
              </p:txBody>
            </p:sp>
          </p:grp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E85CF2D-2467-3C35-4C08-65AE3FA9CBE2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4543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Response</a:t>
                </a:r>
              </a:p>
            </p:txBody>
          </p:sp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27248046-8731-4B08-BA59-C5799265FE9F}"/>
              </a:ext>
            </a:extLst>
          </p:cNvPr>
          <p:cNvSpPr txBox="1"/>
          <p:nvPr/>
        </p:nvSpPr>
        <p:spPr>
          <a:xfrm>
            <a:off x="6487686" y="2930128"/>
            <a:ext cx="4670893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b="1" dirty="0">
                <a:solidFill>
                  <a:srgbClr val="F58220"/>
                </a:solidFill>
              </a:rPr>
              <a:t>There is no client authentication so all security relies on the attacker not controlling the client redirect URI</a:t>
            </a:r>
          </a:p>
        </p:txBody>
      </p:sp>
    </p:spTree>
    <p:extLst>
      <p:ext uri="{BB962C8B-B14F-4D97-AF65-F5344CB8AC3E}">
        <p14:creationId xmlns:p14="http://schemas.microsoft.com/office/powerpoint/2010/main" val="287386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6E0456-B660-4E6D-90AE-9A4254303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nl-NL" noProof="1"/>
              <a:t> </a:t>
            </a:r>
            <a:fld id="{1336C48C-F87C-4E4B-81EF-5027B17D1F61}" type="slidenum">
              <a:rPr lang="nl-NL" noProof="1" smtClean="0"/>
              <a:pPr>
                <a:spcAft>
                  <a:spcPts val="600"/>
                </a:spcAft>
              </a:pPr>
              <a:t>47</a:t>
            </a:fld>
            <a:endParaRPr lang="nl-NL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067DFA-02B1-414F-A694-1D4CDC6625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5025" y="1991593"/>
            <a:ext cx="7981950" cy="162718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nl-BE" sz="4600" dirty="0"/>
              <a:t>MOBILE APPS CAN ALSO USE THE AUTHORIZATION CODE FLOW </a:t>
            </a:r>
            <a:r>
              <a:rPr lang="nl-BE" sz="4600" dirty="0" err="1"/>
              <a:t>with</a:t>
            </a:r>
            <a:r>
              <a:rPr lang="nl-BE" sz="4600" dirty="0"/>
              <a:t> </a:t>
            </a:r>
            <a:r>
              <a:rPr lang="nl-BE" sz="4600" dirty="0" err="1"/>
              <a:t>pkce</a:t>
            </a:r>
            <a:endParaRPr lang="nl-BE" sz="4600" dirty="0"/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nl-BE" sz="4600" dirty="0"/>
              <a:t>WHEN USING THE SYSTEM BROWSER</a:t>
            </a:r>
            <a:endParaRPr lang="LID4096" sz="4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A00E1-F956-46F8-9613-857AF17D69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5025" y="3721100"/>
            <a:ext cx="7981950" cy="162718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2400" dirty="0"/>
              <a:t>The embedded system browser provides session support(SSO) and advanced MFA, but also protects the user’s credentials.</a:t>
            </a:r>
          </a:p>
          <a:p>
            <a:pPr>
              <a:lnSpc>
                <a:spcPct val="115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2400" dirty="0"/>
              <a:t>Do NOT capture credentials within the app.</a:t>
            </a:r>
          </a:p>
        </p:txBody>
      </p:sp>
    </p:spTree>
    <p:extLst>
      <p:ext uri="{BB962C8B-B14F-4D97-AF65-F5344CB8AC3E}">
        <p14:creationId xmlns:p14="http://schemas.microsoft.com/office/powerpoint/2010/main" val="3403141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3F169-B153-1110-D30A-53310886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48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595A3-C68F-9D60-48B9-2552D774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Oauth</a:t>
            </a:r>
            <a:r>
              <a:rPr lang="en-US" dirty="0"/>
              <a:t> 2.1 FLOWS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FC4FD-C4A0-EC37-7E68-4F263D651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26ACD4-7776-B05E-81D2-9DA70842C4D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627750" lvl="2" indent="-285750"/>
            <a:r>
              <a:rPr lang="en-US" dirty="0"/>
              <a:t>Authorization Code Grant			</a:t>
            </a:r>
            <a:endParaRPr lang="en-US" b="1" dirty="0">
              <a:solidFill>
                <a:srgbClr val="92D050"/>
              </a:solidFill>
            </a:endParaRPr>
          </a:p>
          <a:p>
            <a:pPr marL="627750" lvl="2" indent="-285750"/>
            <a:r>
              <a:rPr lang="en-US" dirty="0"/>
              <a:t>Implicit Grant				</a:t>
            </a:r>
            <a:endParaRPr lang="en-US" b="1" dirty="0">
              <a:solidFill>
                <a:srgbClr val="C00000"/>
              </a:solidFill>
            </a:endParaRPr>
          </a:p>
          <a:p>
            <a:pPr marL="627750" lvl="2" indent="-285750"/>
            <a:r>
              <a:rPr lang="en-US" dirty="0"/>
              <a:t>Resource Owner Password Credentials Grant		</a:t>
            </a:r>
            <a:endParaRPr lang="en-US" b="1" dirty="0">
              <a:solidFill>
                <a:srgbClr val="C00000"/>
              </a:solidFill>
            </a:endParaRPr>
          </a:p>
          <a:p>
            <a:pPr marL="627750" lvl="2" indent="-285750"/>
            <a:r>
              <a:rPr lang="en-US" dirty="0"/>
              <a:t>Client Credentials Grant			</a:t>
            </a:r>
            <a:endParaRPr lang="en-US" b="1" dirty="0">
              <a:solidFill>
                <a:srgbClr val="92D050"/>
              </a:solidFill>
            </a:endParaRPr>
          </a:p>
          <a:p>
            <a:pPr marL="627750" lvl="2" indent="-285750"/>
            <a:r>
              <a:rPr lang="en-US" dirty="0"/>
              <a:t>Refresh Token Flow				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9D33E4D-8569-4362-8D11-8F8432E6758F}"/>
              </a:ext>
            </a:extLst>
          </p:cNvPr>
          <p:cNvSpPr txBox="1">
            <a:spLocks/>
          </p:cNvSpPr>
          <p:nvPr/>
        </p:nvSpPr>
        <p:spPr bwMode="gray">
          <a:xfrm>
            <a:off x="6314637" y="1909332"/>
            <a:ext cx="11028363" cy="37925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US" b="1" dirty="0">
                <a:solidFill>
                  <a:srgbClr val="92D050"/>
                </a:solidFill>
              </a:rPr>
              <a:t>Requires PKCE in 2.1</a:t>
            </a:r>
          </a:p>
          <a:p>
            <a:pPr lvl="2" indent="0">
              <a:buNone/>
            </a:pPr>
            <a:r>
              <a:rPr lang="en-US" b="1" dirty="0">
                <a:solidFill>
                  <a:srgbClr val="C00000"/>
                </a:solidFill>
              </a:rPr>
              <a:t>Deprecated</a:t>
            </a:r>
          </a:p>
          <a:p>
            <a:pPr lvl="2" indent="0">
              <a:buNone/>
            </a:pPr>
            <a:r>
              <a:rPr lang="en-US" b="1" dirty="0">
                <a:solidFill>
                  <a:srgbClr val="C00000"/>
                </a:solidFill>
              </a:rPr>
              <a:t>Deprecated</a:t>
            </a:r>
          </a:p>
          <a:p>
            <a:pPr lvl="2" indent="0">
              <a:buNone/>
            </a:pPr>
            <a:r>
              <a:rPr lang="en-US" b="1" dirty="0">
                <a:solidFill>
                  <a:srgbClr val="92D050"/>
                </a:solidFill>
              </a:rPr>
              <a:t>Preserved in 2.1</a:t>
            </a:r>
          </a:p>
          <a:p>
            <a:pPr lvl="2" indent="0">
              <a:buNone/>
            </a:pPr>
            <a:r>
              <a:rPr lang="en-US" b="1" dirty="0">
                <a:solidFill>
                  <a:srgbClr val="92D050"/>
                </a:solidFill>
              </a:rPr>
              <a:t>Modified in 2.1</a:t>
            </a:r>
          </a:p>
        </p:txBody>
      </p:sp>
    </p:spTree>
    <p:extLst>
      <p:ext uri="{BB962C8B-B14F-4D97-AF65-F5344CB8AC3E}">
        <p14:creationId xmlns:p14="http://schemas.microsoft.com/office/powerpoint/2010/main" val="265019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afbeelding 3">
            <a:extLst>
              <a:ext uri="{FF2B5EF4-FFF2-40B4-BE49-F238E27FC236}">
                <a16:creationId xmlns:a16="http://schemas.microsoft.com/office/drawing/2014/main" id="{E1F928F2-F23F-0044-876F-CFC5357008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3" b="93"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E908C61-4228-784D-A584-EE5DB24AE077}"/>
              </a:ext>
            </a:extLst>
          </p:cNvPr>
          <p:cNvSpPr>
            <a:spLocks noGrp="1"/>
          </p:cNvSpPr>
          <p:nvPr>
            <p:ph type="body" idx="100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CFE98B-F822-FA4B-8E54-35D29276CF91}"/>
              </a:ext>
            </a:extLst>
          </p:cNvPr>
          <p:cNvSpPr>
            <a:spLocks noGrp="1"/>
          </p:cNvSpPr>
          <p:nvPr>
            <p:ph type="body" idx="100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04EA61D-24FC-AD48-9CA2-DCF569FA77D1}"/>
              </a:ext>
            </a:extLst>
          </p:cNvPr>
          <p:cNvSpPr>
            <a:spLocks noGrp="1"/>
          </p:cNvSpPr>
          <p:nvPr>
            <p:ph type="body" idx="100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AF389FA-644D-AB42-A900-B7FA5F6B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49</a:t>
            </a:fld>
            <a:endParaRPr lang="nl-NL" noProof="1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E4327989-0266-F24E-9DD6-5B28D13CF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 Token Flow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E44464-A9A2-D244-9B11-C020AB2288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Oauth</a:t>
            </a:r>
            <a:r>
              <a:rPr lang="en-US" dirty="0"/>
              <a:t> 2.1 FLOWS</a:t>
            </a:r>
          </a:p>
        </p:txBody>
      </p:sp>
    </p:spTree>
    <p:extLst>
      <p:ext uri="{BB962C8B-B14F-4D97-AF65-F5344CB8AC3E}">
        <p14:creationId xmlns:p14="http://schemas.microsoft.com/office/powerpoint/2010/main" val="3058685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3F169-B153-1110-D30A-53310886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5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595A3-C68F-9D60-48B9-2552D774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in Real Life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58DFB1-877C-5876-0043-E3FC3C5C84D1}"/>
              </a:ext>
            </a:extLst>
          </p:cNvPr>
          <p:cNvSpPr/>
          <p:nvPr/>
        </p:nvSpPr>
        <p:spPr bwMode="auto">
          <a:xfrm>
            <a:off x="4256370" y="1365997"/>
            <a:ext cx="2885089" cy="2724807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62FB40-0E8F-F63E-49D4-23C28C4FFCEA}"/>
              </a:ext>
            </a:extLst>
          </p:cNvPr>
          <p:cNvSpPr/>
          <p:nvPr/>
        </p:nvSpPr>
        <p:spPr bwMode="auto">
          <a:xfrm>
            <a:off x="7547324" y="3670390"/>
            <a:ext cx="2891755" cy="2790497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C4D5921-A483-DA4E-86C2-6B43E19FE05B}"/>
              </a:ext>
            </a:extLst>
          </p:cNvPr>
          <p:cNvCxnSpPr/>
          <p:nvPr/>
        </p:nvCxnSpPr>
        <p:spPr>
          <a:xfrm rot="10800000">
            <a:off x="7015336" y="3502221"/>
            <a:ext cx="798785" cy="5028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994F4C-DADC-CFAE-CDB5-496FFB30B555}"/>
              </a:ext>
            </a:extLst>
          </p:cNvPr>
          <p:cNvSpPr txBox="1"/>
          <p:nvPr/>
        </p:nvSpPr>
        <p:spPr>
          <a:xfrm>
            <a:off x="7519831" y="2463231"/>
            <a:ext cx="2170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Externalizes</a:t>
            </a:r>
          </a:p>
          <a:p>
            <a:r>
              <a:rPr lang="en-US" sz="28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Authentication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E140C2-0C37-E7A5-3841-B768A652E1D7}"/>
              </a:ext>
            </a:extLst>
          </p:cNvPr>
          <p:cNvCxnSpPr/>
          <p:nvPr/>
        </p:nvCxnSpPr>
        <p:spPr>
          <a:xfrm rot="10800000" flipV="1">
            <a:off x="6563391" y="5152350"/>
            <a:ext cx="882869" cy="115611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E348A5E-FEC2-2E48-6738-BD05EFCC2937}"/>
              </a:ext>
            </a:extLst>
          </p:cNvPr>
          <p:cNvSpPr txBox="1"/>
          <p:nvPr/>
        </p:nvSpPr>
        <p:spPr>
          <a:xfrm>
            <a:off x="3788849" y="6201088"/>
            <a:ext cx="423660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Gets user info from the document</a:t>
            </a:r>
          </a:p>
        </p:txBody>
      </p:sp>
      <p:pic>
        <p:nvPicPr>
          <p:cNvPr id="35" name="Picture 8" descr="http://ts4.mm.bing.net/images/thumbnail.aspx?q=1800248233495&amp;id=68e6458b5c09a7caa9d5c6e8f88b2874&amp;url=http%3a%2f%2fyourneedtoknow.com%2fimages%2fbank_building.jpg">
            <a:extLst>
              <a:ext uri="{FF2B5EF4-FFF2-40B4-BE49-F238E27FC236}">
                <a16:creationId xmlns:a16="http://schemas.microsoft.com/office/drawing/2014/main" id="{9A0A8E38-FA41-6F0A-0113-6860E2AC9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399" y="1813881"/>
            <a:ext cx="1933991" cy="188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user business user woman">
            <a:extLst>
              <a:ext uri="{FF2B5EF4-FFF2-40B4-BE49-F238E27FC236}">
                <a16:creationId xmlns:a16="http://schemas.microsoft.com/office/drawing/2014/main" id="{2037C0F2-F4A8-B6CE-A11D-91DD774D0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7638" y="4215418"/>
            <a:ext cx="863811" cy="1240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10" descr="http://www.fusd1.org/193220820211444453/lib/193220820211444453/school_building_cartoon-2.jpg">
            <a:extLst>
              <a:ext uri="{FF2B5EF4-FFF2-40B4-BE49-F238E27FC236}">
                <a16:creationId xmlns:a16="http://schemas.microsoft.com/office/drawing/2014/main" id="{14BA8222-A17A-61B0-DB22-B1171E4E3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198" y="3607493"/>
            <a:ext cx="1994312" cy="298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211">
            <a:extLst>
              <a:ext uri="{FF2B5EF4-FFF2-40B4-BE49-F238E27FC236}">
                <a16:creationId xmlns:a16="http://schemas.microsoft.com/office/drawing/2014/main" id="{4C2849FC-26CA-F9F8-9A68-7362AC0685E7}"/>
              </a:ext>
            </a:extLst>
          </p:cNvPr>
          <p:cNvGrpSpPr/>
          <p:nvPr/>
        </p:nvGrpSpPr>
        <p:grpSpPr>
          <a:xfrm>
            <a:off x="3219980" y="4576435"/>
            <a:ext cx="5116330" cy="463110"/>
            <a:chOff x="2074229" y="4960018"/>
            <a:chExt cx="3564571" cy="37290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1E8A8F-B164-3F79-B264-030D5131AA0B}"/>
                </a:ext>
              </a:extLst>
            </p:cNvPr>
            <p:cNvSpPr txBox="1"/>
            <p:nvPr/>
          </p:nvSpPr>
          <p:spPr>
            <a:xfrm>
              <a:off x="2074229" y="4960018"/>
              <a:ext cx="3464234" cy="322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pt-PT" sz="2000" kern="0" dirty="0"/>
                <a:t>1. </a:t>
              </a:r>
              <a:r>
                <a:rPr lang="pt-PT" sz="2000" kern="0" dirty="0" err="1"/>
                <a:t>Registrate</a:t>
              </a:r>
              <a:endParaRPr lang="en-US" sz="2000" kern="0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64F431D-A9A2-FC5B-8030-72B64231D2B0}"/>
                </a:ext>
              </a:extLst>
            </p:cNvPr>
            <p:cNvCxnSpPr/>
            <p:nvPr/>
          </p:nvCxnSpPr>
          <p:spPr>
            <a:xfrm>
              <a:off x="2209800" y="5331330"/>
              <a:ext cx="3429000" cy="1588"/>
            </a:xfrm>
            <a:prstGeom prst="straightConnector1">
              <a:avLst/>
            </a:prstGeom>
            <a:ln w="635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208">
            <a:extLst>
              <a:ext uri="{FF2B5EF4-FFF2-40B4-BE49-F238E27FC236}">
                <a16:creationId xmlns:a16="http://schemas.microsoft.com/office/drawing/2014/main" id="{9C52653F-E28E-FCC6-3983-FC3E5B99F1F6}"/>
              </a:ext>
            </a:extLst>
          </p:cNvPr>
          <p:cNvGrpSpPr/>
          <p:nvPr/>
        </p:nvGrpSpPr>
        <p:grpSpPr>
          <a:xfrm>
            <a:off x="3331412" y="5008482"/>
            <a:ext cx="4810785" cy="423150"/>
            <a:chOff x="2209800" y="4947936"/>
            <a:chExt cx="3429000" cy="38468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90A242C-7BEB-BB0C-BB7E-162F237D6EC7}"/>
                </a:ext>
              </a:extLst>
            </p:cNvPr>
            <p:cNvSpPr txBox="1"/>
            <p:nvPr/>
          </p:nvSpPr>
          <p:spPr>
            <a:xfrm>
              <a:off x="2743200" y="4947936"/>
              <a:ext cx="2362200" cy="363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000" kern="0" dirty="0"/>
                <a:t>2.Prove Your Identity?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9439D74-CD96-5F98-5BDA-3C4E9C7FD00D}"/>
                </a:ext>
              </a:extLst>
            </p:cNvPr>
            <p:cNvCxnSpPr/>
            <p:nvPr/>
          </p:nvCxnSpPr>
          <p:spPr>
            <a:xfrm>
              <a:off x="2209800" y="5331630"/>
              <a:ext cx="3429000" cy="987"/>
            </a:xfrm>
            <a:prstGeom prst="straightConnector1">
              <a:avLst/>
            </a:prstGeom>
            <a:ln w="63500">
              <a:solidFill>
                <a:schemeClr val="accent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211">
            <a:extLst>
              <a:ext uri="{FF2B5EF4-FFF2-40B4-BE49-F238E27FC236}">
                <a16:creationId xmlns:a16="http://schemas.microsoft.com/office/drawing/2014/main" id="{ED343C95-2B44-AA2D-F1F5-AA15D3336560}"/>
              </a:ext>
            </a:extLst>
          </p:cNvPr>
          <p:cNvGrpSpPr/>
          <p:nvPr/>
        </p:nvGrpSpPr>
        <p:grpSpPr>
          <a:xfrm rot="19964428">
            <a:off x="2802948" y="3114622"/>
            <a:ext cx="2432834" cy="655658"/>
            <a:chOff x="2019975" y="4804976"/>
            <a:chExt cx="3618825" cy="52794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FAF6D41-D5B0-604A-3FFF-FEF498D51F0D}"/>
                </a:ext>
              </a:extLst>
            </p:cNvPr>
            <p:cNvSpPr txBox="1"/>
            <p:nvPr/>
          </p:nvSpPr>
          <p:spPr>
            <a:xfrm>
              <a:off x="2019975" y="4804976"/>
              <a:ext cx="3464235" cy="322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pt-PT" sz="2000" kern="0" dirty="0"/>
                <a:t>3. </a:t>
              </a:r>
              <a:r>
                <a:rPr lang="pt-PT" sz="2000" kern="0" dirty="0" err="1"/>
                <a:t>Obtain</a:t>
              </a:r>
              <a:r>
                <a:rPr lang="pt-PT" sz="2000" kern="0" dirty="0"/>
                <a:t> </a:t>
              </a:r>
              <a:r>
                <a:rPr lang="pt-PT" sz="2000" kern="0" dirty="0" err="1"/>
                <a:t>Id</a:t>
              </a:r>
              <a:endParaRPr lang="en-US" sz="2000" kern="0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17969C6-65FD-A17F-CF64-699E2F0793BB}"/>
                </a:ext>
              </a:extLst>
            </p:cNvPr>
            <p:cNvCxnSpPr/>
            <p:nvPr/>
          </p:nvCxnSpPr>
          <p:spPr>
            <a:xfrm>
              <a:off x="2209800" y="5331330"/>
              <a:ext cx="3429000" cy="1588"/>
            </a:xfrm>
            <a:prstGeom prst="straightConnector1">
              <a:avLst/>
            </a:prstGeom>
            <a:ln w="635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6" descr="http://1.bp.blogspot.com/_vHfhEO08cCE/Su7uGHMU3nI/AAAAAAAARkA/SFNAA5lD7hc/s400/CARTAO+CIDADAO+-+SPECIMEN.jpg">
            <a:extLst>
              <a:ext uri="{FF2B5EF4-FFF2-40B4-BE49-F238E27FC236}">
                <a16:creationId xmlns:a16="http://schemas.microsoft.com/office/drawing/2014/main" id="{7B1D2A6A-E3F3-7E49-ACAF-BB27F7CFA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782" y="3140713"/>
            <a:ext cx="1350505" cy="95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0734F027-98A6-7E29-1FE3-554614D849CC}"/>
              </a:ext>
            </a:extLst>
          </p:cNvPr>
          <p:cNvSpPr/>
          <p:nvPr/>
        </p:nvSpPr>
        <p:spPr bwMode="auto">
          <a:xfrm>
            <a:off x="4851780" y="4374583"/>
            <a:ext cx="1815136" cy="1779971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307C43-C528-32CB-44B0-F5DEE972AE26}"/>
              </a:ext>
            </a:extLst>
          </p:cNvPr>
          <p:cNvSpPr txBox="1"/>
          <p:nvPr/>
        </p:nvSpPr>
        <p:spPr>
          <a:xfrm>
            <a:off x="2462682" y="5466525"/>
            <a:ext cx="76732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PT" sz="28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“</a:t>
            </a:r>
            <a:r>
              <a:rPr lang="pt-PT" sz="1600" i="1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Paula</a:t>
            </a:r>
            <a:r>
              <a:rPr lang="pt-PT" sz="28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”</a:t>
            </a:r>
            <a:endParaRPr lang="en-US" sz="2800" dirty="0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9588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159 0.0581 C -0.0655 0.06898 -0.06758 0.09305 -0.07188 0.1 C -0.07409 0.11203 -0.07695 0.11527 -0.07982 0.11967 C -0.0819 0.13009 -0.08438 0.14027 -0.08711 0.14537 C -0.08841 0.14722 -0.09076 0.15208 -0.09076 0.15277 C -0.09375 0.16713 -0.09531 0.17152 -0.09935 0.1743 C -0.10221 0.18541 -0.10013 0.17523 -0.10169 0.19051 C -0.10208 0.19398 -0.10274 0.20046 -0.10274 0.20069 C -0.09362 0.20139 -0.08438 0.20162 -0.075 0.20393 C -0.06081 0.20671 -0.04636 0.22453 -0.0319 0.22939 C -0.01237 0.22731 -0.00586 0.22615 0.00924 0.21689 C 0.01237 0.21088 0.01562 0.21088 0.01888 0.20671 C 0.02331 0.20717 0.05039 0.20764 0.06133 0.21342 C 0.07279 0.21967 0.08437 0.23171 0.09596 0.23287 C 0.11875 0.23472 0.14154 0.23495 0.16445 0.23634 C 0.17135 0.23958 0.16836 0.23912 0.17292 0.23912 " pathEditMode="relative" rAng="0" ptsTypes="AAAAAAAAAAAAAAAA">
                                      <p:cBhvr>
                                        <p:cTn id="2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61" y="9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2" grpId="0"/>
      <p:bldP spid="34" grpId="0"/>
      <p:bldP spid="4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3F169-B153-1110-D30A-53310886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50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595A3-C68F-9D60-48B9-2552D774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Oauth</a:t>
            </a:r>
            <a:r>
              <a:rPr lang="en-US" dirty="0"/>
              <a:t> 2.1 FLOWS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FC4FD-C4A0-EC37-7E68-4F263D651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Refresh Token Flow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C8ECC2BF-68AE-CD28-D7DB-420E74E94CB0}"/>
              </a:ext>
            </a:extLst>
          </p:cNvPr>
          <p:cNvSpPr txBox="1">
            <a:spLocks/>
          </p:cNvSpPr>
          <p:nvPr/>
        </p:nvSpPr>
        <p:spPr bwMode="gray">
          <a:xfrm>
            <a:off x="11157644" y="6335897"/>
            <a:ext cx="517982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 lvl="0">
              <a:defRPr lang="nl-NL"/>
            </a:defPPr>
            <a:lvl1pPr marL="0" lvl="1" algn="r" defTabSz="1088502" rtl="0" eaLnBrk="1" latinLnBrk="0" hangingPunct="1">
              <a:defRPr sz="1500" kern="1200">
                <a:solidFill>
                  <a:srgbClr val="F58220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50</a:t>
            </a:fld>
            <a:endParaRPr lang="nl-NL" noProof="1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CCFBDF-4C34-950F-113A-A5C8721FDE9F}"/>
              </a:ext>
            </a:extLst>
          </p:cNvPr>
          <p:cNvGrpSpPr/>
          <p:nvPr/>
        </p:nvGrpSpPr>
        <p:grpSpPr>
          <a:xfrm>
            <a:off x="5375999" y="592224"/>
            <a:ext cx="1440001" cy="1440000"/>
            <a:chOff x="5375999" y="592224"/>
            <a:chExt cx="1440001" cy="1440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D8EF9F4-7927-ED3C-F489-301C146B20BE}"/>
                </a:ext>
              </a:extLst>
            </p:cNvPr>
            <p:cNvSpPr/>
            <p:nvPr/>
          </p:nvSpPr>
          <p:spPr>
            <a:xfrm>
              <a:off x="5376000" y="592224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Graphical user interface, application, icon&#10;&#10;Description automatically generated">
              <a:extLst>
                <a:ext uri="{FF2B5EF4-FFF2-40B4-BE49-F238E27FC236}">
                  <a16:creationId xmlns:a16="http://schemas.microsoft.com/office/drawing/2014/main" id="{F6ACBE51-FF76-E51D-9399-E855BB6EB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88329" y="603253"/>
              <a:ext cx="815341" cy="8153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D87836-957E-24C9-8F27-FF07F827C4BE}"/>
                </a:ext>
              </a:extLst>
            </p:cNvPr>
            <p:cNvSpPr txBox="1"/>
            <p:nvPr/>
          </p:nvSpPr>
          <p:spPr>
            <a:xfrm>
              <a:off x="5375999" y="1362815"/>
              <a:ext cx="144000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98A7"/>
                  </a:solidFill>
                </a:rPr>
                <a:t>AUTHORIZATION SERVER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DB5293-AFF5-3A8F-603E-5628C19C1CDD}"/>
              </a:ext>
            </a:extLst>
          </p:cNvPr>
          <p:cNvGrpSpPr/>
          <p:nvPr/>
        </p:nvGrpSpPr>
        <p:grpSpPr>
          <a:xfrm>
            <a:off x="10235626" y="4402776"/>
            <a:ext cx="1440000" cy="1440000"/>
            <a:chOff x="10235626" y="4402776"/>
            <a:chExt cx="1440000" cy="1440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D073852-CD79-8C45-3C16-5538E2E8F219}"/>
                </a:ext>
              </a:extLst>
            </p:cNvPr>
            <p:cNvSpPr/>
            <p:nvPr/>
          </p:nvSpPr>
          <p:spPr>
            <a:xfrm>
              <a:off x="10235626" y="4402776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85A8411-A050-3616-4B76-829A2AFA0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20484" y="4438589"/>
              <a:ext cx="870283" cy="87028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8FD951-0913-E601-8AC7-1813B7B26F6D}"/>
                </a:ext>
              </a:extLst>
            </p:cNvPr>
            <p:cNvSpPr txBox="1"/>
            <p:nvPr/>
          </p:nvSpPr>
          <p:spPr>
            <a:xfrm>
              <a:off x="10476240" y="5216537"/>
              <a:ext cx="95876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98A7"/>
                  </a:solidFill>
                </a:rPr>
                <a:t>API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652ADB6-526C-4457-8F60-9E54E0750B6D}"/>
              </a:ext>
            </a:extLst>
          </p:cNvPr>
          <p:cNvGrpSpPr/>
          <p:nvPr/>
        </p:nvGrpSpPr>
        <p:grpSpPr>
          <a:xfrm>
            <a:off x="1981200" y="5896126"/>
            <a:ext cx="3948488" cy="450809"/>
            <a:chOff x="-1469897" y="4312589"/>
            <a:chExt cx="3948488" cy="45080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64EE2DB-7564-126E-47F0-AC4485783CAE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E7DFD30-91CA-5A27-69E5-DA9DA838C498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007F9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F41CACC-12D3-7BC9-612C-1042FE92C6A5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1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672D1BB-389B-9251-A4E2-0FD7D34146D7}"/>
                </a:ext>
              </a:extLst>
            </p:cNvPr>
            <p:cNvSpPr txBox="1"/>
            <p:nvPr/>
          </p:nvSpPr>
          <p:spPr>
            <a:xfrm>
              <a:off x="-1469897" y="4332511"/>
              <a:ext cx="360779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58595B"/>
                  </a:solidFill>
                </a:rPr>
                <a:t>Frontend has an access token and refresh token, and monitors access token expiration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400A82E-B71E-AC45-2EB0-CA9B010E5B56}"/>
              </a:ext>
            </a:extLst>
          </p:cNvPr>
          <p:cNvGrpSpPr/>
          <p:nvPr/>
        </p:nvGrpSpPr>
        <p:grpSpPr>
          <a:xfrm>
            <a:off x="6293063" y="2004060"/>
            <a:ext cx="3035238" cy="2421310"/>
            <a:chOff x="6293063" y="2004060"/>
            <a:chExt cx="3035238" cy="2421310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6A10C47-0B0E-76A1-9211-6173B0D00A21}"/>
                </a:ext>
              </a:extLst>
            </p:cNvPr>
            <p:cNvCxnSpPr>
              <a:cxnSpLocks/>
            </p:cNvCxnSpPr>
            <p:nvPr/>
          </p:nvCxnSpPr>
          <p:spPr>
            <a:xfrm>
              <a:off x="6293063" y="2004060"/>
              <a:ext cx="0" cy="242131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7F7AD68-7CB2-8619-CE54-710A3AAD8508}"/>
                </a:ext>
              </a:extLst>
            </p:cNvPr>
            <p:cNvGrpSpPr/>
            <p:nvPr/>
          </p:nvGrpSpPr>
          <p:grpSpPr>
            <a:xfrm>
              <a:off x="6503670" y="2956053"/>
              <a:ext cx="2824631" cy="252000"/>
              <a:chOff x="2226591" y="4312589"/>
              <a:chExt cx="2824631" cy="252000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0D116F8C-9ADE-0298-A1B0-328FCB99A827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E1964F9D-A964-7E0F-AEBF-199154ECDF34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923AAB9C-F88C-5A90-18B9-26979B988D81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3</a:t>
                  </a:r>
                </a:p>
              </p:txBody>
            </p:sp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7037779-BFE8-A18E-B4FE-698CF9F62D36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4543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Access token &amp; refresh token</a:t>
                </a:r>
              </a:p>
            </p:txBody>
          </p:sp>
        </p:grp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548C8A5-FA4A-DFB0-264F-D67E686C2F29}"/>
              </a:ext>
            </a:extLst>
          </p:cNvPr>
          <p:cNvGrpSpPr/>
          <p:nvPr/>
        </p:nvGrpSpPr>
        <p:grpSpPr>
          <a:xfrm>
            <a:off x="6881813" y="4765393"/>
            <a:ext cx="3353813" cy="357383"/>
            <a:chOff x="6881813" y="4765393"/>
            <a:chExt cx="3353813" cy="357383"/>
          </a:xfrm>
        </p:grpSpPr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3823366-224A-94FC-F9FC-EB352498EE38}"/>
                </a:ext>
              </a:extLst>
            </p:cNvPr>
            <p:cNvCxnSpPr>
              <a:cxnSpLocks/>
              <a:stCxn id="20" idx="2"/>
              <a:endCxn id="29" idx="6"/>
            </p:cNvCxnSpPr>
            <p:nvPr/>
          </p:nvCxnSpPr>
          <p:spPr>
            <a:xfrm flipH="1">
              <a:off x="6881813" y="5122776"/>
              <a:ext cx="335381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A035C763-5B06-9410-5527-E1F8F4615AC5}"/>
                </a:ext>
              </a:extLst>
            </p:cNvPr>
            <p:cNvGrpSpPr/>
            <p:nvPr/>
          </p:nvGrpSpPr>
          <p:grpSpPr>
            <a:xfrm>
              <a:off x="7103670" y="4765393"/>
              <a:ext cx="2824631" cy="252000"/>
              <a:chOff x="2226591" y="4312589"/>
              <a:chExt cx="2824631" cy="252000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AB20A25A-3246-DB95-60E4-336D26FFEFA0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F0FE57D2-F47D-BA0A-B6CD-11580782DBF3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33C1111-3E55-D2B0-54AD-83403E8B75D9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5</a:t>
                  </a:r>
                </a:p>
              </p:txBody>
            </p:sp>
          </p:grp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AE7FA0F0-C58A-1EE5-F887-B6FDDF117351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4543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Response</a:t>
                </a:r>
              </a:p>
            </p:txBody>
          </p: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A76B2A8-F50F-3923-34DB-4F0E97ABCEFC}"/>
              </a:ext>
            </a:extLst>
          </p:cNvPr>
          <p:cNvGrpSpPr/>
          <p:nvPr/>
        </p:nvGrpSpPr>
        <p:grpSpPr>
          <a:xfrm>
            <a:off x="3062905" y="2084832"/>
            <a:ext cx="2966039" cy="2317944"/>
            <a:chOff x="3062905" y="2084832"/>
            <a:chExt cx="2966039" cy="2317944"/>
          </a:xfrm>
        </p:grpSpPr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BB8E903B-9734-9894-3FD1-5686D3B586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8944" y="2084832"/>
              <a:ext cx="0" cy="23179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F71F1A6-DE17-D11B-C3C0-9C6E927AB796}"/>
                </a:ext>
              </a:extLst>
            </p:cNvPr>
            <p:cNvGrpSpPr/>
            <p:nvPr/>
          </p:nvGrpSpPr>
          <p:grpSpPr>
            <a:xfrm flipH="1">
              <a:off x="3062905" y="2621398"/>
              <a:ext cx="2824631" cy="449165"/>
              <a:chOff x="2226591" y="4312589"/>
              <a:chExt cx="2824631" cy="449165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FE17F55C-20D1-D06C-E7CB-EFF64296B4DA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B1117EAE-EFE1-756F-AD4E-6AF26AD13FA5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E89C387-5DF4-F1B3-729E-D4C4D2710F3A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2</a:t>
                  </a:r>
                </a:p>
              </p:txBody>
            </p:sp>
          </p:grp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FECF3AC-1E6A-7536-7B91-4896A3343E60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4543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58595B"/>
                    </a:solidFill>
                  </a:rPr>
                  <a:t>Request new access token with refresh token</a:t>
                </a:r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2758C8A-F935-DDD0-B122-DD0EC850B6D4}"/>
              </a:ext>
            </a:extLst>
          </p:cNvPr>
          <p:cNvGrpSpPr/>
          <p:nvPr/>
        </p:nvGrpSpPr>
        <p:grpSpPr>
          <a:xfrm>
            <a:off x="5441813" y="4359126"/>
            <a:ext cx="1440000" cy="1483650"/>
            <a:chOff x="5441813" y="4359126"/>
            <a:chExt cx="1440000" cy="14836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E1EC78F-E71E-93DC-0B0B-E33F1B1C594E}"/>
                </a:ext>
              </a:extLst>
            </p:cNvPr>
            <p:cNvGrpSpPr/>
            <p:nvPr/>
          </p:nvGrpSpPr>
          <p:grpSpPr>
            <a:xfrm>
              <a:off x="5441813" y="4359126"/>
              <a:ext cx="1440000" cy="1483650"/>
              <a:chOff x="5441813" y="4359126"/>
              <a:chExt cx="1440000" cy="148365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E900BA3-3141-34EC-10A8-C113CE3477AB}"/>
                  </a:ext>
                </a:extLst>
              </p:cNvPr>
              <p:cNvSpPr/>
              <p:nvPr/>
            </p:nvSpPr>
            <p:spPr>
              <a:xfrm>
                <a:off x="5441813" y="4402776"/>
                <a:ext cx="1440000" cy="144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7F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FFA238-13FC-F7E5-17DF-60D9B5B4F1BA}"/>
                  </a:ext>
                </a:extLst>
              </p:cNvPr>
              <p:cNvSpPr txBox="1"/>
              <p:nvPr/>
            </p:nvSpPr>
            <p:spPr>
              <a:xfrm>
                <a:off x="5654210" y="5314106"/>
                <a:ext cx="105809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3398A7"/>
                    </a:solidFill>
                  </a:rPr>
                  <a:t>FRONTEND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2CC03117-6527-5C41-6ECA-BC43A7A9E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5667931" y="4359126"/>
                <a:ext cx="1030659" cy="1029208"/>
              </a:xfrm>
              <a:prstGeom prst="rect">
                <a:avLst/>
              </a:prstGeom>
            </p:spPr>
          </p:pic>
        </p:grpSp>
        <p:pic>
          <p:nvPicPr>
            <p:cNvPr id="129" name="Picture 12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B746C07-F558-499D-6CC3-F8582BF2C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9967" y="4679238"/>
              <a:ext cx="470692" cy="470029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99B705C-E324-3FCF-1A2E-5D675B128FE7}"/>
              </a:ext>
            </a:extLst>
          </p:cNvPr>
          <p:cNvGrpSpPr/>
          <p:nvPr/>
        </p:nvGrpSpPr>
        <p:grpSpPr>
          <a:xfrm>
            <a:off x="6670930" y="4230563"/>
            <a:ext cx="3775579" cy="383096"/>
            <a:chOff x="6670930" y="4230563"/>
            <a:chExt cx="3775579" cy="383096"/>
          </a:xfrm>
        </p:grpSpPr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242F41DD-AF28-5EA7-98EF-F7BECA3FEB88}"/>
                </a:ext>
              </a:extLst>
            </p:cNvPr>
            <p:cNvCxnSpPr>
              <a:cxnSpLocks/>
            </p:cNvCxnSpPr>
            <p:nvPr/>
          </p:nvCxnSpPr>
          <p:spPr>
            <a:xfrm>
              <a:off x="6670930" y="4613659"/>
              <a:ext cx="37755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4E13DE3-4177-B840-8F43-F68D2E291541}"/>
                </a:ext>
              </a:extLst>
            </p:cNvPr>
            <p:cNvGrpSpPr/>
            <p:nvPr/>
          </p:nvGrpSpPr>
          <p:grpSpPr>
            <a:xfrm>
              <a:off x="7107931" y="4230563"/>
              <a:ext cx="2824631" cy="252000"/>
              <a:chOff x="2226591" y="4312589"/>
              <a:chExt cx="2824631" cy="252000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99F8CF48-6459-520A-8378-C52BDA99CE05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BFAB62C1-D297-6DE6-F8A9-8AE245E21D0F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C9E1C91D-3723-B269-39DF-4578999425DD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4</a:t>
                  </a: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83596724-58E3-FDE4-3773-A6086F6C7513}"/>
                  </a:ext>
                </a:extLst>
              </p:cNvPr>
              <p:cNvSpPr txBox="1"/>
              <p:nvPr/>
            </p:nvSpPr>
            <p:spPr>
              <a:xfrm>
                <a:off x="2596896" y="4330867"/>
                <a:ext cx="24543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Request with access token</a:t>
                </a:r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FFE48D9-AADC-D426-96FC-87C5CBFA57AA}"/>
              </a:ext>
            </a:extLst>
          </p:cNvPr>
          <p:cNvGrpSpPr/>
          <p:nvPr/>
        </p:nvGrpSpPr>
        <p:grpSpPr>
          <a:xfrm>
            <a:off x="445473" y="3070563"/>
            <a:ext cx="3844595" cy="935241"/>
            <a:chOff x="445473" y="3070563"/>
            <a:chExt cx="3844595" cy="935241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F85F3B01-8D03-CD8D-7827-6E3431025338}"/>
                </a:ext>
              </a:extLst>
            </p:cNvPr>
            <p:cNvGrpSpPr/>
            <p:nvPr/>
          </p:nvGrpSpPr>
          <p:grpSpPr>
            <a:xfrm>
              <a:off x="445473" y="3243804"/>
              <a:ext cx="2919983" cy="762000"/>
              <a:chOff x="451867" y="3676589"/>
              <a:chExt cx="2919983" cy="762000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B02D924D-8E19-059B-3081-AE9C7F839D85}"/>
                  </a:ext>
                </a:extLst>
              </p:cNvPr>
              <p:cNvSpPr/>
              <p:nvPr/>
            </p:nvSpPr>
            <p:spPr>
              <a:xfrm>
                <a:off x="451867" y="3676589"/>
                <a:ext cx="2919983" cy="76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ECE9ADD-3087-5E0C-B6ED-D10B7A00EC6D}"/>
                  </a:ext>
                </a:extLst>
              </p:cNvPr>
              <p:cNvSpPr txBox="1"/>
              <p:nvPr/>
            </p:nvSpPr>
            <p:spPr>
              <a:xfrm>
                <a:off x="515874" y="3803673"/>
                <a:ext cx="2791968" cy="5078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C00000"/>
                    </a:solidFill>
                  </a:rPr>
                  <a:t>When used in a frontend application, there is no client authentication, so refresh tokens are effectively bearer tokens</a:t>
                </a:r>
              </a:p>
            </p:txBody>
          </p:sp>
        </p:grpSp>
        <p:cxnSp>
          <p:nvCxnSpPr>
            <p:cNvPr id="142" name="Connector: Elbow 141">
              <a:extLst>
                <a:ext uri="{FF2B5EF4-FFF2-40B4-BE49-F238E27FC236}">
                  <a16:creationId xmlns:a16="http://schemas.microsoft.com/office/drawing/2014/main" id="{27666465-613F-904F-D7A5-2D7415069AD6}"/>
                </a:ext>
              </a:extLst>
            </p:cNvPr>
            <p:cNvCxnSpPr>
              <a:cxnSpLocks/>
              <a:stCxn id="139" idx="3"/>
              <a:endCxn id="121" idx="2"/>
            </p:cNvCxnSpPr>
            <p:nvPr/>
          </p:nvCxnSpPr>
          <p:spPr>
            <a:xfrm flipV="1">
              <a:off x="3365456" y="3070563"/>
              <a:ext cx="924612" cy="554241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C7907C2-2677-B8F9-B321-943088AAAFBC}"/>
              </a:ext>
            </a:extLst>
          </p:cNvPr>
          <p:cNvGrpSpPr/>
          <p:nvPr/>
        </p:nvGrpSpPr>
        <p:grpSpPr>
          <a:xfrm>
            <a:off x="8692433" y="2032226"/>
            <a:ext cx="2919983" cy="1049826"/>
            <a:chOff x="445473" y="3442752"/>
            <a:chExt cx="2919983" cy="981592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51285B24-9FE3-9172-5EC2-BAF8802628EB}"/>
                </a:ext>
              </a:extLst>
            </p:cNvPr>
            <p:cNvGrpSpPr/>
            <p:nvPr/>
          </p:nvGrpSpPr>
          <p:grpSpPr>
            <a:xfrm>
              <a:off x="445473" y="3442752"/>
              <a:ext cx="2919983" cy="563052"/>
              <a:chOff x="451867" y="3875537"/>
              <a:chExt cx="2919983" cy="563052"/>
            </a:xfrm>
          </p:grpSpPr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8582FC82-814B-1E78-B641-D9D75C8E8241}"/>
                  </a:ext>
                </a:extLst>
              </p:cNvPr>
              <p:cNvSpPr/>
              <p:nvPr/>
            </p:nvSpPr>
            <p:spPr>
              <a:xfrm>
                <a:off x="451867" y="3875537"/>
                <a:ext cx="2919983" cy="56305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7822D0D6-6A49-C184-276F-D11AAE7C4422}"/>
                  </a:ext>
                </a:extLst>
              </p:cNvPr>
              <p:cNvSpPr txBox="1"/>
              <p:nvPr/>
            </p:nvSpPr>
            <p:spPr>
              <a:xfrm>
                <a:off x="515876" y="4001369"/>
                <a:ext cx="2791968" cy="31655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00B050"/>
                    </a:solidFill>
                  </a:rPr>
                  <a:t>Refresh tokens enable short-lived access tokens (e.g., 5 – 10 min)</a:t>
                </a:r>
              </a:p>
            </p:txBody>
          </p:sp>
        </p:grpSp>
        <p:cxnSp>
          <p:nvCxnSpPr>
            <p:cNvPr id="154" name="Connector: Elbow 153">
              <a:extLst>
                <a:ext uri="{FF2B5EF4-FFF2-40B4-BE49-F238E27FC236}">
                  <a16:creationId xmlns:a16="http://schemas.microsoft.com/office/drawing/2014/main" id="{3F7B0B6B-72CB-E71D-38F6-18D380979F0C}"/>
                </a:ext>
              </a:extLst>
            </p:cNvPr>
            <p:cNvCxnSpPr>
              <a:cxnSpLocks/>
              <a:stCxn id="155" idx="2"/>
              <a:endCxn id="101" idx="3"/>
            </p:cNvCxnSpPr>
            <p:nvPr/>
          </p:nvCxnSpPr>
          <p:spPr>
            <a:xfrm rot="5400000">
              <a:off x="1284133" y="3803012"/>
              <a:ext cx="418541" cy="824124"/>
            </a:xfrm>
            <a:prstGeom prst="bentConnector2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B74C8CD-1A9C-43E2-BC5A-9F872F595186}"/>
              </a:ext>
            </a:extLst>
          </p:cNvPr>
          <p:cNvGrpSpPr/>
          <p:nvPr/>
        </p:nvGrpSpPr>
        <p:grpSpPr>
          <a:xfrm>
            <a:off x="435173" y="4005803"/>
            <a:ext cx="2933702" cy="1083446"/>
            <a:chOff x="-821220" y="3300978"/>
            <a:chExt cx="2933702" cy="101302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BD95E49-8A45-4BA9-A2DE-672679FEF783}"/>
                </a:ext>
              </a:extLst>
            </p:cNvPr>
            <p:cNvGrpSpPr/>
            <p:nvPr/>
          </p:nvGrpSpPr>
          <p:grpSpPr>
            <a:xfrm>
              <a:off x="-821220" y="3750953"/>
              <a:ext cx="2933702" cy="563052"/>
              <a:chOff x="-814826" y="4183738"/>
              <a:chExt cx="2933702" cy="563052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7A2C186-429E-472C-885B-2F191227B758}"/>
                  </a:ext>
                </a:extLst>
              </p:cNvPr>
              <p:cNvSpPr/>
              <p:nvPr/>
            </p:nvSpPr>
            <p:spPr>
              <a:xfrm>
                <a:off x="-801107" y="4183738"/>
                <a:ext cx="2919983" cy="56305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764C3ED-E80A-4F52-9C6A-B9322C480817}"/>
                  </a:ext>
                </a:extLst>
              </p:cNvPr>
              <p:cNvSpPr txBox="1"/>
              <p:nvPr/>
            </p:nvSpPr>
            <p:spPr>
              <a:xfrm>
                <a:off x="-814826" y="4329102"/>
                <a:ext cx="2791968" cy="31654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00B050"/>
                    </a:solidFill>
                  </a:rPr>
                  <a:t>The specification require the use of refresh token rotation for bearer refresh tokens</a:t>
                </a:r>
              </a:p>
            </p:txBody>
          </p:sp>
        </p:grpSp>
        <p:cxnSp>
          <p:nvCxnSpPr>
            <p:cNvPr id="65" name="Connector: Elbow 64">
              <a:extLst>
                <a:ext uri="{FF2B5EF4-FFF2-40B4-BE49-F238E27FC236}">
                  <a16:creationId xmlns:a16="http://schemas.microsoft.com/office/drawing/2014/main" id="{FB218007-2B28-433A-BBC3-29A2399C4A5D}"/>
                </a:ext>
              </a:extLst>
            </p:cNvPr>
            <p:cNvCxnSpPr>
              <a:cxnSpLocks/>
              <a:stCxn id="66" idx="0"/>
              <a:endCxn id="139" idx="2"/>
            </p:cNvCxnSpPr>
            <p:nvPr/>
          </p:nvCxnSpPr>
          <p:spPr>
            <a:xfrm rot="16200000" flipV="1">
              <a:off x="425795" y="3524256"/>
              <a:ext cx="449975" cy="3419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055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6E76BF88-5E8C-E647-9096-BDC9C934A2BA}"/>
              </a:ext>
            </a:extLst>
          </p:cNvPr>
          <p:cNvCxnSpPr/>
          <p:nvPr/>
        </p:nvCxnSpPr>
        <p:spPr>
          <a:xfrm>
            <a:off x="0" y="369151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DDF1B83F-DB18-8E4B-9814-C5432EA0F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51</a:t>
            </a:fld>
            <a:endParaRPr lang="nl-NL" noProof="1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F16EF98-3161-564B-A52B-C7C8E9E3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</a:t>
            </a:r>
            <a:r>
              <a:rPr lang="nl-NL" dirty="0"/>
              <a:t> Token FLOW</a:t>
            </a:r>
            <a:br>
              <a:rPr lang="nl-NL" dirty="0"/>
            </a:br>
            <a:endParaRPr lang="nl-NL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B888025-295F-C945-9D31-18ACFDC32BF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7700" y="1031975"/>
            <a:ext cx="6375400" cy="457200"/>
          </a:xfrm>
        </p:spPr>
        <p:txBody>
          <a:bodyPr/>
          <a:lstStyle/>
          <a:p>
            <a:pPr lvl="3" indent="-342000"/>
            <a:r>
              <a:rPr lang="en-US" sz="2200" b="0" dirty="0">
                <a:solidFill>
                  <a:srgbClr val="F5822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Refresh</a:t>
            </a:r>
            <a:r>
              <a:rPr lang="nl-NL" sz="2200" b="0" dirty="0">
                <a:solidFill>
                  <a:srgbClr val="F5822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200" b="0" dirty="0">
                <a:solidFill>
                  <a:srgbClr val="F5822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Token Rotation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DB14C5-EDFC-E9CD-8801-EAABA9E7B570}"/>
              </a:ext>
            </a:extLst>
          </p:cNvPr>
          <p:cNvGrpSpPr/>
          <p:nvPr/>
        </p:nvGrpSpPr>
        <p:grpSpPr>
          <a:xfrm>
            <a:off x="3799130" y="2664856"/>
            <a:ext cx="1368152" cy="1134667"/>
            <a:chOff x="3799130" y="2664856"/>
            <a:chExt cx="1368152" cy="1134667"/>
          </a:xfrm>
        </p:grpSpPr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86F95D79-6621-D14B-92CA-53FAFFCE3713}"/>
                </a:ext>
              </a:extLst>
            </p:cNvPr>
            <p:cNvSpPr/>
            <p:nvPr/>
          </p:nvSpPr>
          <p:spPr>
            <a:xfrm>
              <a:off x="4375194" y="3583499"/>
              <a:ext cx="216024" cy="2160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43" name="Rechte verbindingslijn 42">
              <a:extLst>
                <a:ext uri="{FF2B5EF4-FFF2-40B4-BE49-F238E27FC236}">
                  <a16:creationId xmlns:a16="http://schemas.microsoft.com/office/drawing/2014/main" id="{3F1840F6-49EB-644F-AA1C-CFF228A5409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483206" y="2953902"/>
              <a:ext cx="0" cy="629597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kstvak 43">
              <a:extLst>
                <a:ext uri="{FF2B5EF4-FFF2-40B4-BE49-F238E27FC236}">
                  <a16:creationId xmlns:a16="http://schemas.microsoft.com/office/drawing/2014/main" id="{F3FC0CD8-BA37-1D4B-BC20-77295FD2B158}"/>
                </a:ext>
              </a:extLst>
            </p:cNvPr>
            <p:cNvSpPr txBox="1"/>
            <p:nvPr/>
          </p:nvSpPr>
          <p:spPr>
            <a:xfrm>
              <a:off x="3799130" y="2664856"/>
              <a:ext cx="136815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AT1 expires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8ABBF3-0DC7-832E-B26D-C8E1C49C332B}"/>
              </a:ext>
            </a:extLst>
          </p:cNvPr>
          <p:cNvGrpSpPr/>
          <p:nvPr/>
        </p:nvGrpSpPr>
        <p:grpSpPr>
          <a:xfrm>
            <a:off x="6442751" y="2664855"/>
            <a:ext cx="1368152" cy="1134668"/>
            <a:chOff x="6442751" y="2664855"/>
            <a:chExt cx="1368152" cy="1134668"/>
          </a:xfrm>
        </p:grpSpPr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5BD72274-F9D6-2C46-9D1D-CBA4092FE88A}"/>
                </a:ext>
              </a:extLst>
            </p:cNvPr>
            <p:cNvSpPr/>
            <p:nvPr/>
          </p:nvSpPr>
          <p:spPr>
            <a:xfrm>
              <a:off x="7016565" y="3583499"/>
              <a:ext cx="216024" cy="2160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39" name="Rechte verbindingslijn 38">
              <a:extLst>
                <a:ext uri="{FF2B5EF4-FFF2-40B4-BE49-F238E27FC236}">
                  <a16:creationId xmlns:a16="http://schemas.microsoft.com/office/drawing/2014/main" id="{033C9AD3-09D1-6840-93CF-19C066C58CBB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H="1">
              <a:off x="7124577" y="2952924"/>
              <a:ext cx="2251" cy="630575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kstvak 44">
              <a:extLst>
                <a:ext uri="{FF2B5EF4-FFF2-40B4-BE49-F238E27FC236}">
                  <a16:creationId xmlns:a16="http://schemas.microsoft.com/office/drawing/2014/main" id="{1DFDE1EC-F29E-7C4F-8559-819ED660DC08}"/>
                </a:ext>
              </a:extLst>
            </p:cNvPr>
            <p:cNvSpPr txBox="1"/>
            <p:nvPr/>
          </p:nvSpPr>
          <p:spPr>
            <a:xfrm>
              <a:off x="6442751" y="2664855"/>
              <a:ext cx="136815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AT2 expires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D5A28D2-4440-7E40-26D0-7956A85D6371}"/>
              </a:ext>
            </a:extLst>
          </p:cNvPr>
          <p:cNvGrpSpPr/>
          <p:nvPr/>
        </p:nvGrpSpPr>
        <p:grpSpPr>
          <a:xfrm>
            <a:off x="9086372" y="2664854"/>
            <a:ext cx="1368152" cy="1134669"/>
            <a:chOff x="9086372" y="2664854"/>
            <a:chExt cx="1368152" cy="1134669"/>
          </a:xfrm>
        </p:grpSpPr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FDD7DED0-A5F2-6942-BB92-2E3A0C30A34F}"/>
                </a:ext>
              </a:extLst>
            </p:cNvPr>
            <p:cNvSpPr/>
            <p:nvPr/>
          </p:nvSpPr>
          <p:spPr>
            <a:xfrm>
              <a:off x="9655687" y="3583499"/>
              <a:ext cx="216024" cy="2160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37" name="Rechte verbindingslijn 36">
              <a:extLst>
                <a:ext uri="{FF2B5EF4-FFF2-40B4-BE49-F238E27FC236}">
                  <a16:creationId xmlns:a16="http://schemas.microsoft.com/office/drawing/2014/main" id="{F3278204-98AF-AE42-ABA2-6456C9DE4C66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9763699" y="2952923"/>
              <a:ext cx="0" cy="63057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kstvak 45">
              <a:extLst>
                <a:ext uri="{FF2B5EF4-FFF2-40B4-BE49-F238E27FC236}">
                  <a16:creationId xmlns:a16="http://schemas.microsoft.com/office/drawing/2014/main" id="{333AF08D-3412-D84E-8DC3-BB517D5C356D}"/>
                </a:ext>
              </a:extLst>
            </p:cNvPr>
            <p:cNvSpPr txBox="1"/>
            <p:nvPr/>
          </p:nvSpPr>
          <p:spPr>
            <a:xfrm>
              <a:off x="9086372" y="2664854"/>
              <a:ext cx="136815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AT3 expires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F32F75-E11E-06B1-78FC-5E3A28E664F0}"/>
              </a:ext>
            </a:extLst>
          </p:cNvPr>
          <p:cNvGrpSpPr/>
          <p:nvPr/>
        </p:nvGrpSpPr>
        <p:grpSpPr>
          <a:xfrm>
            <a:off x="839416" y="3583499"/>
            <a:ext cx="1368152" cy="1583659"/>
            <a:chOff x="839416" y="3583499"/>
            <a:chExt cx="1368152" cy="1583659"/>
          </a:xfrm>
        </p:grpSpPr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854AE3F8-4EAA-3B46-A0CE-7711C83C5C3A}"/>
                </a:ext>
              </a:extLst>
            </p:cNvPr>
            <p:cNvCxnSpPr>
              <a:cxnSpLocks/>
              <a:endCxn id="5" idx="4"/>
            </p:cNvCxnSpPr>
            <p:nvPr/>
          </p:nvCxnSpPr>
          <p:spPr>
            <a:xfrm flipV="1">
              <a:off x="1520049" y="3799523"/>
              <a:ext cx="1" cy="5760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F040D4-4C7B-D0F8-B70D-C33F7FA2023D}"/>
                </a:ext>
              </a:extLst>
            </p:cNvPr>
            <p:cNvGrpSpPr/>
            <p:nvPr/>
          </p:nvGrpSpPr>
          <p:grpSpPr>
            <a:xfrm>
              <a:off x="839416" y="3583499"/>
              <a:ext cx="1368152" cy="1583659"/>
              <a:chOff x="839416" y="3583499"/>
              <a:chExt cx="1368152" cy="1583659"/>
            </a:xfrm>
          </p:grpSpPr>
          <p:sp>
            <p:nvSpPr>
              <p:cNvPr id="5" name="Ovaal 4">
                <a:extLst>
                  <a:ext uri="{FF2B5EF4-FFF2-40B4-BE49-F238E27FC236}">
                    <a16:creationId xmlns:a16="http://schemas.microsoft.com/office/drawing/2014/main" id="{1AB072AF-8949-9A41-824E-17B1209C9141}"/>
                  </a:ext>
                </a:extLst>
              </p:cNvPr>
              <p:cNvSpPr/>
              <p:nvPr/>
            </p:nvSpPr>
            <p:spPr>
              <a:xfrm>
                <a:off x="1412038" y="3583499"/>
                <a:ext cx="216024" cy="216024"/>
              </a:xfrm>
              <a:prstGeom prst="ellipse">
                <a:avLst/>
              </a:prstGeom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Tekstvak 47">
                <a:extLst>
                  <a:ext uri="{FF2B5EF4-FFF2-40B4-BE49-F238E27FC236}">
                    <a16:creationId xmlns:a16="http://schemas.microsoft.com/office/drawing/2014/main" id="{090C1F8D-B4E5-9440-A45D-2D87F4CF8EF7}"/>
                  </a:ext>
                </a:extLst>
              </p:cNvPr>
              <p:cNvSpPr txBox="1"/>
              <p:nvPr/>
            </p:nvSpPr>
            <p:spPr>
              <a:xfrm>
                <a:off x="839416" y="4520827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App obtains tokens</a:t>
                </a:r>
              </a:p>
              <a:p>
                <a:pPr algn="ctr"/>
                <a:r>
                  <a:rPr lang="en-US" sz="1400" dirty="0"/>
                  <a:t>AT1 and RT1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BC6A9B-B26C-A9F3-9CB7-F193EFDEE730}"/>
              </a:ext>
            </a:extLst>
          </p:cNvPr>
          <p:cNvGrpSpPr/>
          <p:nvPr/>
        </p:nvGrpSpPr>
        <p:grpSpPr>
          <a:xfrm>
            <a:off x="3362326" y="3583499"/>
            <a:ext cx="1724024" cy="1583659"/>
            <a:chOff x="3362326" y="3583499"/>
            <a:chExt cx="1724024" cy="1583659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D65D302F-1DC1-8244-B3A2-2008C35B088F}"/>
                </a:ext>
              </a:extLst>
            </p:cNvPr>
            <p:cNvSpPr/>
            <p:nvPr/>
          </p:nvSpPr>
          <p:spPr>
            <a:xfrm>
              <a:off x="4055658" y="3583499"/>
              <a:ext cx="216024" cy="216024"/>
            </a:xfrm>
            <a:prstGeom prst="ellipse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7" name="Rechte verbindingslijn 26">
              <a:extLst>
                <a:ext uri="{FF2B5EF4-FFF2-40B4-BE49-F238E27FC236}">
                  <a16:creationId xmlns:a16="http://schemas.microsoft.com/office/drawing/2014/main" id="{4B3DEF7A-DEF6-9C46-910D-F21D734CB1D3}"/>
                </a:ext>
              </a:extLst>
            </p:cNvPr>
            <p:cNvCxnSpPr/>
            <p:nvPr/>
          </p:nvCxnSpPr>
          <p:spPr>
            <a:xfrm flipV="1">
              <a:off x="4162543" y="3800333"/>
              <a:ext cx="1" cy="5760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kstvak 48">
              <a:extLst>
                <a:ext uri="{FF2B5EF4-FFF2-40B4-BE49-F238E27FC236}">
                  <a16:creationId xmlns:a16="http://schemas.microsoft.com/office/drawing/2014/main" id="{E95F39CF-6EBD-0741-8ADB-62F30256B6A9}"/>
                </a:ext>
              </a:extLst>
            </p:cNvPr>
            <p:cNvSpPr txBox="1"/>
            <p:nvPr/>
          </p:nvSpPr>
          <p:spPr>
            <a:xfrm>
              <a:off x="3362326" y="4520827"/>
              <a:ext cx="1724024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App refreshes tokens</a:t>
              </a:r>
            </a:p>
            <a:p>
              <a:pPr algn="ctr"/>
              <a:r>
                <a:rPr lang="en-US" sz="1400" dirty="0"/>
                <a:t>Use RT1</a:t>
              </a:r>
              <a:br>
                <a:rPr lang="en-US" sz="1400" dirty="0"/>
              </a:br>
              <a:r>
                <a:rPr lang="en-US" sz="1400" dirty="0"/>
                <a:t>Receive AT2 and RT2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A216D0-D604-B447-FAD7-CCFCC7FC0619}"/>
              </a:ext>
            </a:extLst>
          </p:cNvPr>
          <p:cNvGrpSpPr/>
          <p:nvPr/>
        </p:nvGrpSpPr>
        <p:grpSpPr>
          <a:xfrm>
            <a:off x="5945084" y="3583499"/>
            <a:ext cx="1724024" cy="1600944"/>
            <a:chOff x="5945084" y="3583499"/>
            <a:chExt cx="1724024" cy="1600944"/>
          </a:xfrm>
        </p:grpSpPr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31697E0C-8220-6743-903A-068B9DD6514D}"/>
                </a:ext>
              </a:extLst>
            </p:cNvPr>
            <p:cNvSpPr/>
            <p:nvPr/>
          </p:nvSpPr>
          <p:spPr>
            <a:xfrm>
              <a:off x="6697029" y="3583499"/>
              <a:ext cx="216024" cy="216024"/>
            </a:xfrm>
            <a:prstGeom prst="ellipse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" name="Rechte verbindingslijn 28">
              <a:extLst>
                <a:ext uri="{FF2B5EF4-FFF2-40B4-BE49-F238E27FC236}">
                  <a16:creationId xmlns:a16="http://schemas.microsoft.com/office/drawing/2014/main" id="{E707064D-F456-C645-89FB-C3C20754486A}"/>
                </a:ext>
              </a:extLst>
            </p:cNvPr>
            <p:cNvCxnSpPr>
              <a:cxnSpLocks/>
              <a:endCxn id="9" idx="4"/>
            </p:cNvCxnSpPr>
            <p:nvPr/>
          </p:nvCxnSpPr>
          <p:spPr>
            <a:xfrm flipV="1">
              <a:off x="6805041" y="3799523"/>
              <a:ext cx="0" cy="576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kstvak 48">
              <a:extLst>
                <a:ext uri="{FF2B5EF4-FFF2-40B4-BE49-F238E27FC236}">
                  <a16:creationId xmlns:a16="http://schemas.microsoft.com/office/drawing/2014/main" id="{5048C5C0-F6A0-DCF4-ABD1-030F6C168137}"/>
                </a:ext>
              </a:extLst>
            </p:cNvPr>
            <p:cNvSpPr txBox="1"/>
            <p:nvPr/>
          </p:nvSpPr>
          <p:spPr>
            <a:xfrm>
              <a:off x="5945084" y="4538112"/>
              <a:ext cx="1724024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App refreshes tokens</a:t>
              </a:r>
            </a:p>
            <a:p>
              <a:pPr algn="ctr"/>
              <a:r>
                <a:rPr lang="en-US" sz="1400" dirty="0"/>
                <a:t>Use RT2</a:t>
              </a:r>
              <a:br>
                <a:rPr lang="en-US" sz="1400" dirty="0"/>
              </a:br>
              <a:r>
                <a:rPr lang="en-US" sz="1400" dirty="0"/>
                <a:t>Receive AT3 and RT3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1DBFF40-5F00-9D3C-21BD-2020B7791F44}"/>
              </a:ext>
            </a:extLst>
          </p:cNvPr>
          <p:cNvGrpSpPr/>
          <p:nvPr/>
        </p:nvGrpSpPr>
        <p:grpSpPr>
          <a:xfrm>
            <a:off x="8561686" y="3583499"/>
            <a:ext cx="1724024" cy="1583659"/>
            <a:chOff x="8561686" y="3583499"/>
            <a:chExt cx="1724024" cy="1583659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ECC1BF4C-0E33-3D49-879D-9D0C4B820E26}"/>
                </a:ext>
              </a:extLst>
            </p:cNvPr>
            <p:cNvSpPr/>
            <p:nvPr/>
          </p:nvSpPr>
          <p:spPr>
            <a:xfrm>
              <a:off x="9320186" y="3583499"/>
              <a:ext cx="216024" cy="216024"/>
            </a:xfrm>
            <a:prstGeom prst="ellipse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1" name="Rechte verbindingslijn 30">
              <a:extLst>
                <a:ext uri="{FF2B5EF4-FFF2-40B4-BE49-F238E27FC236}">
                  <a16:creationId xmlns:a16="http://schemas.microsoft.com/office/drawing/2014/main" id="{917C07C1-8077-144D-9849-0811E565D624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V="1">
              <a:off x="9423698" y="3799523"/>
              <a:ext cx="4500" cy="576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kstvak 48">
              <a:extLst>
                <a:ext uri="{FF2B5EF4-FFF2-40B4-BE49-F238E27FC236}">
                  <a16:creationId xmlns:a16="http://schemas.microsoft.com/office/drawing/2014/main" id="{91DC1861-3CBC-0E9B-F08A-B139D4DEFCEC}"/>
                </a:ext>
              </a:extLst>
            </p:cNvPr>
            <p:cNvSpPr txBox="1"/>
            <p:nvPr/>
          </p:nvSpPr>
          <p:spPr>
            <a:xfrm>
              <a:off x="8561686" y="4520827"/>
              <a:ext cx="1724024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App refreshes tokens</a:t>
              </a:r>
            </a:p>
            <a:p>
              <a:pPr algn="ctr"/>
              <a:r>
                <a:rPr lang="en-US" sz="1400" dirty="0"/>
                <a:t>Use RT3</a:t>
              </a:r>
              <a:br>
                <a:rPr lang="en-US" sz="1400" dirty="0"/>
              </a:br>
              <a:r>
                <a:rPr lang="en-US" sz="1400" dirty="0"/>
                <a:t>Receive AT4 and RT4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6E76BF88-5E8C-E647-9096-BDC9C934A2BA}"/>
              </a:ext>
            </a:extLst>
          </p:cNvPr>
          <p:cNvCxnSpPr/>
          <p:nvPr/>
        </p:nvCxnSpPr>
        <p:spPr>
          <a:xfrm>
            <a:off x="0" y="369151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DDF1B83F-DB18-8E4B-9814-C5432EA0F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52</a:t>
            </a:fld>
            <a:endParaRPr lang="nl-NL" noProof="1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F16EF98-3161-564B-A52B-C7C8E9E3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</a:t>
            </a:r>
            <a:r>
              <a:rPr lang="nl-NL" dirty="0"/>
              <a:t> Token FLOW</a:t>
            </a:r>
            <a:br>
              <a:rPr lang="nl-NL" dirty="0"/>
            </a:br>
            <a:endParaRPr lang="nl-NL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B888025-295F-C945-9D31-18ACFDC32BF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7700" y="1031975"/>
            <a:ext cx="6375400" cy="457200"/>
          </a:xfrm>
        </p:spPr>
        <p:txBody>
          <a:bodyPr/>
          <a:lstStyle/>
          <a:p>
            <a:pPr lvl="3" indent="-342000"/>
            <a:r>
              <a:rPr lang="en-US" sz="2200" b="0" dirty="0">
                <a:solidFill>
                  <a:srgbClr val="F5822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Detecting Refresh</a:t>
            </a:r>
            <a:r>
              <a:rPr lang="nl-NL" sz="2200" b="0" dirty="0">
                <a:solidFill>
                  <a:srgbClr val="F5822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200" b="0" dirty="0">
                <a:solidFill>
                  <a:srgbClr val="F5822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Token Abuse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367620-79C6-EB1F-8119-3A3AD06AA9E1}"/>
              </a:ext>
            </a:extLst>
          </p:cNvPr>
          <p:cNvGrpSpPr/>
          <p:nvPr/>
        </p:nvGrpSpPr>
        <p:grpSpPr>
          <a:xfrm>
            <a:off x="3799130" y="2664856"/>
            <a:ext cx="1368152" cy="1134667"/>
            <a:chOff x="3799130" y="2664856"/>
            <a:chExt cx="1368152" cy="1134667"/>
          </a:xfrm>
        </p:grpSpPr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86F95D79-6621-D14B-92CA-53FAFFCE3713}"/>
                </a:ext>
              </a:extLst>
            </p:cNvPr>
            <p:cNvSpPr/>
            <p:nvPr/>
          </p:nvSpPr>
          <p:spPr>
            <a:xfrm>
              <a:off x="4375194" y="3583499"/>
              <a:ext cx="216024" cy="2160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43" name="Rechte verbindingslijn 42">
              <a:extLst>
                <a:ext uri="{FF2B5EF4-FFF2-40B4-BE49-F238E27FC236}">
                  <a16:creationId xmlns:a16="http://schemas.microsoft.com/office/drawing/2014/main" id="{3F1840F6-49EB-644F-AA1C-CFF228A5409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483206" y="2953902"/>
              <a:ext cx="0" cy="629597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kstvak 43">
              <a:extLst>
                <a:ext uri="{FF2B5EF4-FFF2-40B4-BE49-F238E27FC236}">
                  <a16:creationId xmlns:a16="http://schemas.microsoft.com/office/drawing/2014/main" id="{F3FC0CD8-BA37-1D4B-BC20-77295FD2B158}"/>
                </a:ext>
              </a:extLst>
            </p:cNvPr>
            <p:cNvSpPr txBox="1"/>
            <p:nvPr/>
          </p:nvSpPr>
          <p:spPr>
            <a:xfrm>
              <a:off x="3799130" y="2664856"/>
              <a:ext cx="136815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AT1 expires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B988DA-A075-642A-FFD4-6F06EAD3E32C}"/>
              </a:ext>
            </a:extLst>
          </p:cNvPr>
          <p:cNvGrpSpPr/>
          <p:nvPr/>
        </p:nvGrpSpPr>
        <p:grpSpPr>
          <a:xfrm>
            <a:off x="6458368" y="2951045"/>
            <a:ext cx="1368152" cy="848478"/>
            <a:chOff x="6458368" y="2951045"/>
            <a:chExt cx="1368152" cy="848478"/>
          </a:xfrm>
        </p:grpSpPr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5BD72274-F9D6-2C46-9D1D-CBA4092FE88A}"/>
                </a:ext>
              </a:extLst>
            </p:cNvPr>
            <p:cNvSpPr/>
            <p:nvPr/>
          </p:nvSpPr>
          <p:spPr>
            <a:xfrm>
              <a:off x="7016565" y="3583499"/>
              <a:ext cx="216024" cy="2160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39" name="Rechte verbindingslijn 38">
              <a:extLst>
                <a:ext uri="{FF2B5EF4-FFF2-40B4-BE49-F238E27FC236}">
                  <a16:creationId xmlns:a16="http://schemas.microsoft.com/office/drawing/2014/main" id="{033C9AD3-09D1-6840-93CF-19C066C58CBB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7120076" y="3243836"/>
              <a:ext cx="4501" cy="33966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kstvak 44">
              <a:extLst>
                <a:ext uri="{FF2B5EF4-FFF2-40B4-BE49-F238E27FC236}">
                  <a16:creationId xmlns:a16="http://schemas.microsoft.com/office/drawing/2014/main" id="{1DFDE1EC-F29E-7C4F-8559-819ED660DC08}"/>
                </a:ext>
              </a:extLst>
            </p:cNvPr>
            <p:cNvSpPr txBox="1"/>
            <p:nvPr/>
          </p:nvSpPr>
          <p:spPr>
            <a:xfrm>
              <a:off x="6458368" y="2951045"/>
              <a:ext cx="136815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AT2 expires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C48EAC4-D08D-36CC-0A32-6B0137BF6ED1}"/>
              </a:ext>
            </a:extLst>
          </p:cNvPr>
          <p:cNvGrpSpPr/>
          <p:nvPr/>
        </p:nvGrpSpPr>
        <p:grpSpPr>
          <a:xfrm>
            <a:off x="839416" y="3583499"/>
            <a:ext cx="1368152" cy="1583659"/>
            <a:chOff x="839416" y="3583499"/>
            <a:chExt cx="1368152" cy="1583659"/>
          </a:xfrm>
        </p:grpSpPr>
        <p:sp>
          <p:nvSpPr>
            <p:cNvPr id="5" name="Ovaal 4">
              <a:extLst>
                <a:ext uri="{FF2B5EF4-FFF2-40B4-BE49-F238E27FC236}">
                  <a16:creationId xmlns:a16="http://schemas.microsoft.com/office/drawing/2014/main" id="{1AB072AF-8949-9A41-824E-17B1209C9141}"/>
                </a:ext>
              </a:extLst>
            </p:cNvPr>
            <p:cNvSpPr/>
            <p:nvPr/>
          </p:nvSpPr>
          <p:spPr>
            <a:xfrm>
              <a:off x="1412038" y="3583499"/>
              <a:ext cx="216024" cy="216024"/>
            </a:xfrm>
            <a:prstGeom prst="ellipse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854AE3F8-4EAA-3B46-A0CE-7711C83C5C3A}"/>
                </a:ext>
              </a:extLst>
            </p:cNvPr>
            <p:cNvCxnSpPr>
              <a:cxnSpLocks/>
              <a:endCxn id="5" idx="4"/>
            </p:cNvCxnSpPr>
            <p:nvPr/>
          </p:nvCxnSpPr>
          <p:spPr>
            <a:xfrm flipV="1">
              <a:off x="1520049" y="3799523"/>
              <a:ext cx="1" cy="5760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kstvak 47">
              <a:extLst>
                <a:ext uri="{FF2B5EF4-FFF2-40B4-BE49-F238E27FC236}">
                  <a16:creationId xmlns:a16="http://schemas.microsoft.com/office/drawing/2014/main" id="{090C1F8D-B4E5-9440-A45D-2D87F4CF8EF7}"/>
                </a:ext>
              </a:extLst>
            </p:cNvPr>
            <p:cNvSpPr txBox="1"/>
            <p:nvPr/>
          </p:nvSpPr>
          <p:spPr>
            <a:xfrm>
              <a:off x="839416" y="4520827"/>
              <a:ext cx="1368152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App obtains tokens</a:t>
              </a:r>
            </a:p>
            <a:p>
              <a:pPr algn="ctr"/>
              <a:r>
                <a:rPr lang="en-US" sz="1400" dirty="0"/>
                <a:t>AT1 and RT1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CECCB0-3D91-271F-9D25-3FF464FDA697}"/>
              </a:ext>
            </a:extLst>
          </p:cNvPr>
          <p:cNvGrpSpPr/>
          <p:nvPr/>
        </p:nvGrpSpPr>
        <p:grpSpPr>
          <a:xfrm>
            <a:off x="3362326" y="3583499"/>
            <a:ext cx="1724024" cy="1583659"/>
            <a:chOff x="3362326" y="3583499"/>
            <a:chExt cx="1724024" cy="1583659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D65D302F-1DC1-8244-B3A2-2008C35B088F}"/>
                </a:ext>
              </a:extLst>
            </p:cNvPr>
            <p:cNvSpPr/>
            <p:nvPr/>
          </p:nvSpPr>
          <p:spPr>
            <a:xfrm>
              <a:off x="4055658" y="3583499"/>
              <a:ext cx="216024" cy="216024"/>
            </a:xfrm>
            <a:prstGeom prst="ellipse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7" name="Rechte verbindingslijn 26">
              <a:extLst>
                <a:ext uri="{FF2B5EF4-FFF2-40B4-BE49-F238E27FC236}">
                  <a16:creationId xmlns:a16="http://schemas.microsoft.com/office/drawing/2014/main" id="{4B3DEF7A-DEF6-9C46-910D-F21D734CB1D3}"/>
                </a:ext>
              </a:extLst>
            </p:cNvPr>
            <p:cNvCxnSpPr/>
            <p:nvPr/>
          </p:nvCxnSpPr>
          <p:spPr>
            <a:xfrm flipV="1">
              <a:off x="4162543" y="3800333"/>
              <a:ext cx="1" cy="5760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kstvak 48">
              <a:extLst>
                <a:ext uri="{FF2B5EF4-FFF2-40B4-BE49-F238E27FC236}">
                  <a16:creationId xmlns:a16="http://schemas.microsoft.com/office/drawing/2014/main" id="{E95F39CF-6EBD-0741-8ADB-62F30256B6A9}"/>
                </a:ext>
              </a:extLst>
            </p:cNvPr>
            <p:cNvSpPr txBox="1"/>
            <p:nvPr/>
          </p:nvSpPr>
          <p:spPr>
            <a:xfrm>
              <a:off x="3362326" y="4520827"/>
              <a:ext cx="1724024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App refreshes tokens</a:t>
              </a:r>
            </a:p>
            <a:p>
              <a:pPr algn="ctr"/>
              <a:r>
                <a:rPr lang="en-US" sz="1400" dirty="0"/>
                <a:t>Use RT1</a:t>
              </a:r>
              <a:br>
                <a:rPr lang="en-US" sz="1400" dirty="0"/>
              </a:br>
              <a:r>
                <a:rPr lang="en-US" sz="1400" dirty="0"/>
                <a:t>Receive AT2 and RT2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449E2B9-3404-08F9-F3FA-896DE940C813}"/>
              </a:ext>
            </a:extLst>
          </p:cNvPr>
          <p:cNvGrpSpPr/>
          <p:nvPr/>
        </p:nvGrpSpPr>
        <p:grpSpPr>
          <a:xfrm>
            <a:off x="5945084" y="3583499"/>
            <a:ext cx="1724024" cy="1600944"/>
            <a:chOff x="5945084" y="3583499"/>
            <a:chExt cx="1724024" cy="1600944"/>
          </a:xfrm>
        </p:grpSpPr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31697E0C-8220-6743-903A-068B9DD6514D}"/>
                </a:ext>
              </a:extLst>
            </p:cNvPr>
            <p:cNvSpPr/>
            <p:nvPr/>
          </p:nvSpPr>
          <p:spPr>
            <a:xfrm>
              <a:off x="6697029" y="3583499"/>
              <a:ext cx="216024" cy="216024"/>
            </a:xfrm>
            <a:prstGeom prst="ellipse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" name="Rechte verbindingslijn 28">
              <a:extLst>
                <a:ext uri="{FF2B5EF4-FFF2-40B4-BE49-F238E27FC236}">
                  <a16:creationId xmlns:a16="http://schemas.microsoft.com/office/drawing/2014/main" id="{E707064D-F456-C645-89FB-C3C20754486A}"/>
                </a:ext>
              </a:extLst>
            </p:cNvPr>
            <p:cNvCxnSpPr>
              <a:cxnSpLocks/>
              <a:endCxn id="9" idx="4"/>
            </p:cNvCxnSpPr>
            <p:nvPr/>
          </p:nvCxnSpPr>
          <p:spPr>
            <a:xfrm flipV="1">
              <a:off x="6805041" y="3799523"/>
              <a:ext cx="0" cy="576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kstvak 48">
              <a:extLst>
                <a:ext uri="{FF2B5EF4-FFF2-40B4-BE49-F238E27FC236}">
                  <a16:creationId xmlns:a16="http://schemas.microsoft.com/office/drawing/2014/main" id="{5048C5C0-F6A0-DCF4-ABD1-030F6C168137}"/>
                </a:ext>
              </a:extLst>
            </p:cNvPr>
            <p:cNvSpPr txBox="1"/>
            <p:nvPr/>
          </p:nvSpPr>
          <p:spPr>
            <a:xfrm>
              <a:off x="5945084" y="4538112"/>
              <a:ext cx="1724024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App refreshes tokens</a:t>
              </a:r>
            </a:p>
            <a:p>
              <a:pPr algn="ctr"/>
              <a:r>
                <a:rPr lang="en-US" sz="1400" dirty="0"/>
                <a:t>Use RT2</a:t>
              </a:r>
              <a:br>
                <a:rPr lang="en-US" sz="1400" dirty="0"/>
              </a:br>
              <a:endParaRPr lang="en-US" sz="14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FEE406-C485-6F85-D54C-FFB30A24C579}"/>
              </a:ext>
            </a:extLst>
          </p:cNvPr>
          <p:cNvGrpSpPr/>
          <p:nvPr/>
        </p:nvGrpSpPr>
        <p:grpSpPr>
          <a:xfrm>
            <a:off x="5159818" y="1810668"/>
            <a:ext cx="1368152" cy="1979188"/>
            <a:chOff x="5159818" y="1810668"/>
            <a:chExt cx="1368152" cy="1979188"/>
          </a:xfrm>
        </p:grpSpPr>
        <p:sp>
          <p:nvSpPr>
            <p:cNvPr id="16" name="Ovaal 5">
              <a:extLst>
                <a:ext uri="{FF2B5EF4-FFF2-40B4-BE49-F238E27FC236}">
                  <a16:creationId xmlns:a16="http://schemas.microsoft.com/office/drawing/2014/main" id="{A8600EB5-062A-6C96-0961-8F51D38ECF4B}"/>
                </a:ext>
              </a:extLst>
            </p:cNvPr>
            <p:cNvSpPr/>
            <p:nvPr/>
          </p:nvSpPr>
          <p:spPr>
            <a:xfrm>
              <a:off x="5747635" y="3573832"/>
              <a:ext cx="216024" cy="216024"/>
            </a:xfrm>
            <a:prstGeom prst="ellipse">
              <a:avLst/>
            </a:pr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Rechte verbindingslijn 42">
              <a:extLst>
                <a:ext uri="{FF2B5EF4-FFF2-40B4-BE49-F238E27FC236}">
                  <a16:creationId xmlns:a16="http://schemas.microsoft.com/office/drawing/2014/main" id="{866D1DF1-7601-88D7-BC1E-C4DB80A4151C}"/>
                </a:ext>
              </a:extLst>
            </p:cNvPr>
            <p:cNvCxnSpPr>
              <a:cxnSpLocks/>
            </p:cNvCxnSpPr>
            <p:nvPr/>
          </p:nvCxnSpPr>
          <p:spPr>
            <a:xfrm>
              <a:off x="5843894" y="2332819"/>
              <a:ext cx="0" cy="1240207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kstvak 43">
              <a:extLst>
                <a:ext uri="{FF2B5EF4-FFF2-40B4-BE49-F238E27FC236}">
                  <a16:creationId xmlns:a16="http://schemas.microsoft.com/office/drawing/2014/main" id="{6F2AB96F-A8ED-6032-EFCD-0F848562256D}"/>
                </a:ext>
              </a:extLst>
            </p:cNvPr>
            <p:cNvSpPr txBox="1"/>
            <p:nvPr/>
          </p:nvSpPr>
          <p:spPr>
            <a:xfrm>
              <a:off x="5159818" y="1810668"/>
              <a:ext cx="136815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Attacker steals RT2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EE90DD-233D-77F0-F1CD-97C6D0CAD747}"/>
              </a:ext>
            </a:extLst>
          </p:cNvPr>
          <p:cNvGrpSpPr/>
          <p:nvPr/>
        </p:nvGrpSpPr>
        <p:grpSpPr>
          <a:xfrm>
            <a:off x="6086879" y="748062"/>
            <a:ext cx="1724024" cy="3051461"/>
            <a:chOff x="6086879" y="748062"/>
            <a:chExt cx="1724024" cy="3051461"/>
          </a:xfrm>
        </p:grpSpPr>
        <p:sp>
          <p:nvSpPr>
            <p:cNvPr id="20" name="Ovaal 5">
              <a:extLst>
                <a:ext uri="{FF2B5EF4-FFF2-40B4-BE49-F238E27FC236}">
                  <a16:creationId xmlns:a16="http://schemas.microsoft.com/office/drawing/2014/main" id="{F9DA5845-ACB3-083F-1DE0-3CAD323CC326}"/>
                </a:ext>
              </a:extLst>
            </p:cNvPr>
            <p:cNvSpPr/>
            <p:nvPr/>
          </p:nvSpPr>
          <p:spPr>
            <a:xfrm>
              <a:off x="6854547" y="3583499"/>
              <a:ext cx="216024" cy="216024"/>
            </a:xfrm>
            <a:prstGeom prst="ellipse">
              <a:avLst/>
            </a:prstGeom>
            <a:solidFill>
              <a:srgbClr val="92D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</a:endParaRPr>
            </a:p>
          </p:txBody>
        </p:sp>
        <p:cxnSp>
          <p:nvCxnSpPr>
            <p:cNvPr id="21" name="Rechte verbindingslijn 42">
              <a:extLst>
                <a:ext uri="{FF2B5EF4-FFF2-40B4-BE49-F238E27FC236}">
                  <a16:creationId xmlns:a16="http://schemas.microsoft.com/office/drawing/2014/main" id="{CD9ECB2C-DD2B-FDB7-1DDF-4E84444F32F2}"/>
                </a:ext>
              </a:extLst>
            </p:cNvPr>
            <p:cNvCxnSpPr>
              <a:cxnSpLocks/>
            </p:cNvCxnSpPr>
            <p:nvPr/>
          </p:nvCxnSpPr>
          <p:spPr>
            <a:xfrm>
              <a:off x="6950806" y="1676400"/>
              <a:ext cx="0" cy="1906293"/>
            </a:xfrm>
            <a:prstGeom prst="line">
              <a:avLst/>
            </a:prstGeom>
            <a:ln>
              <a:solidFill>
                <a:srgbClr val="92D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kstvak 48">
              <a:extLst>
                <a:ext uri="{FF2B5EF4-FFF2-40B4-BE49-F238E27FC236}">
                  <a16:creationId xmlns:a16="http://schemas.microsoft.com/office/drawing/2014/main" id="{B3E3BD92-BED5-A9C6-906A-D8B4D93882BD}"/>
                </a:ext>
              </a:extLst>
            </p:cNvPr>
            <p:cNvSpPr txBox="1"/>
            <p:nvPr/>
          </p:nvSpPr>
          <p:spPr>
            <a:xfrm>
              <a:off x="6086879" y="748062"/>
              <a:ext cx="1724024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92D05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Authorization server notices reuse of RT2</a:t>
              </a:r>
            </a:p>
            <a:p>
              <a:pPr algn="ctr"/>
              <a:r>
                <a:rPr lang="en-US" sz="1400" dirty="0">
                  <a:solidFill>
                    <a:srgbClr val="92D050"/>
                  </a:solidFill>
                </a:rPr>
                <a:t>No tokens are issued</a:t>
              </a:r>
              <a:br>
                <a:rPr lang="en-US" sz="1400" dirty="0">
                  <a:solidFill>
                    <a:srgbClr val="92D050"/>
                  </a:solidFill>
                </a:rPr>
              </a:br>
              <a:r>
                <a:rPr lang="en-US" sz="1400" dirty="0">
                  <a:solidFill>
                    <a:srgbClr val="C00000"/>
                  </a:solidFill>
                </a:rPr>
                <a:t>RT3</a:t>
              </a:r>
              <a:r>
                <a:rPr lang="en-US" sz="1400" dirty="0">
                  <a:solidFill>
                    <a:srgbClr val="92D050"/>
                  </a:solidFill>
                </a:rPr>
                <a:t> is revoked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20F5EF0-6ED7-463F-BA23-D9758F0580A7}"/>
              </a:ext>
            </a:extLst>
          </p:cNvPr>
          <p:cNvGrpSpPr/>
          <p:nvPr/>
        </p:nvGrpSpPr>
        <p:grpSpPr>
          <a:xfrm>
            <a:off x="6161812" y="2421047"/>
            <a:ext cx="1927109" cy="1363918"/>
            <a:chOff x="5694010" y="2425938"/>
            <a:chExt cx="1927109" cy="1363918"/>
          </a:xfrm>
        </p:grpSpPr>
        <p:sp>
          <p:nvSpPr>
            <p:cNvPr id="41" name="Ovaal 5">
              <a:extLst>
                <a:ext uri="{FF2B5EF4-FFF2-40B4-BE49-F238E27FC236}">
                  <a16:creationId xmlns:a16="http://schemas.microsoft.com/office/drawing/2014/main" id="{0EF80B2E-7451-4A69-A1B3-B236E636733F}"/>
                </a:ext>
              </a:extLst>
            </p:cNvPr>
            <p:cNvSpPr/>
            <p:nvPr/>
          </p:nvSpPr>
          <p:spPr>
            <a:xfrm>
              <a:off x="5747635" y="3573832"/>
              <a:ext cx="216024" cy="216024"/>
            </a:xfrm>
            <a:prstGeom prst="ellipse">
              <a:avLst/>
            </a:pr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C00000"/>
                </a:solidFill>
              </a:endParaRPr>
            </a:p>
          </p:txBody>
        </p:sp>
        <p:cxnSp>
          <p:nvCxnSpPr>
            <p:cNvPr id="42" name="Rechte verbindingslijn 42">
              <a:extLst>
                <a:ext uri="{FF2B5EF4-FFF2-40B4-BE49-F238E27FC236}">
                  <a16:creationId xmlns:a16="http://schemas.microsoft.com/office/drawing/2014/main" id="{80B9920B-B491-4816-8D1E-C2DFDB7A6427}"/>
                </a:ext>
              </a:extLst>
            </p:cNvPr>
            <p:cNvCxnSpPr>
              <a:cxnSpLocks/>
            </p:cNvCxnSpPr>
            <p:nvPr/>
          </p:nvCxnSpPr>
          <p:spPr>
            <a:xfrm>
              <a:off x="5843894" y="2777468"/>
              <a:ext cx="0" cy="795558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kstvak 43">
              <a:extLst>
                <a:ext uri="{FF2B5EF4-FFF2-40B4-BE49-F238E27FC236}">
                  <a16:creationId xmlns:a16="http://schemas.microsoft.com/office/drawing/2014/main" id="{3146B50E-6D16-4592-83E1-61E3B9A81FFC}"/>
                </a:ext>
              </a:extLst>
            </p:cNvPr>
            <p:cNvSpPr txBox="1"/>
            <p:nvPr/>
          </p:nvSpPr>
          <p:spPr>
            <a:xfrm>
              <a:off x="5694010" y="2425938"/>
              <a:ext cx="192710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Attacker uses RT2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Receive AT3 and RT3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36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6E0456-B660-4E6D-90AE-9A4254303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nl-NL" noProof="1"/>
              <a:t> </a:t>
            </a:r>
            <a:fld id="{1336C48C-F87C-4E4B-81EF-5027B17D1F61}" type="slidenum">
              <a:rPr lang="nl-NL" noProof="1" smtClean="0"/>
              <a:pPr>
                <a:spcAft>
                  <a:spcPts val="600"/>
                </a:spcAft>
              </a:pPr>
              <a:t>53</a:t>
            </a:fld>
            <a:endParaRPr lang="nl-NL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067DFA-02B1-414F-A694-1D4CDC6625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5025" y="1991593"/>
            <a:ext cx="7981950" cy="162718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nl-BE" sz="4600" dirty="0" err="1"/>
              <a:t>Refresh</a:t>
            </a:r>
            <a:r>
              <a:rPr lang="nl-BE" sz="4600" dirty="0"/>
              <a:t> tokens must </a:t>
            </a:r>
            <a:r>
              <a:rPr lang="nl-BE" sz="4600" dirty="0" err="1"/>
              <a:t>be</a:t>
            </a:r>
            <a:r>
              <a:rPr lang="nl-BE" sz="4600" dirty="0"/>
              <a:t> </a:t>
            </a:r>
            <a:r>
              <a:rPr lang="nl-BE" sz="4600" dirty="0" err="1"/>
              <a:t>one</a:t>
            </a:r>
            <a:r>
              <a:rPr lang="nl-BE" sz="4600" dirty="0"/>
              <a:t>-time  </a:t>
            </a:r>
            <a:r>
              <a:rPr lang="nl-BE" sz="4600" dirty="0" err="1"/>
              <a:t>use</a:t>
            </a:r>
            <a:r>
              <a:rPr lang="nl-BE" sz="4600" dirty="0"/>
              <a:t> or </a:t>
            </a:r>
            <a:r>
              <a:rPr lang="nl-BE" sz="4600" dirty="0" err="1"/>
              <a:t>sender-constrained</a:t>
            </a:r>
            <a:endParaRPr lang="LID4096" sz="4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A00E1-F956-46F8-9613-857AF17D69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5025" y="3721100"/>
            <a:ext cx="7981950" cy="162718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2400" dirty="0"/>
              <a:t>Sender-constrained refresh tokens require credentials or a secret to use, making them more secure.</a:t>
            </a:r>
          </a:p>
          <a:p>
            <a:pPr>
              <a:lnSpc>
                <a:spcPct val="115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2400" dirty="0"/>
              <a:t>Bearer refresh tokens can only be used once, so they require refresh </a:t>
            </a:r>
            <a:r>
              <a:rPr lang="en-US" sz="2400"/>
              <a:t>token rotation.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3426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DDF1B83F-DB18-8E4B-9814-C5432EA0F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54</a:t>
            </a:fld>
            <a:endParaRPr lang="nl-NL" noProof="1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F16EF98-3161-564B-A52B-C7C8E9E3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</a:t>
            </a:r>
            <a:r>
              <a:rPr lang="nl-NL" dirty="0"/>
              <a:t> Token FLOW</a:t>
            </a:r>
            <a:br>
              <a:rPr lang="nl-NL" dirty="0"/>
            </a:br>
            <a:endParaRPr lang="nl-NL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B888025-295F-C945-9D31-18ACFDC32BF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7700" y="1031975"/>
            <a:ext cx="6806648" cy="457200"/>
          </a:xfrm>
        </p:spPr>
        <p:txBody>
          <a:bodyPr/>
          <a:lstStyle/>
          <a:p>
            <a:pPr lvl="3" indent="-342000"/>
            <a:r>
              <a:rPr lang="en-US" sz="2200" b="0" dirty="0">
                <a:solidFill>
                  <a:srgbClr val="F5822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common perception of malicious </a:t>
            </a:r>
            <a:r>
              <a:rPr lang="en-US" sz="2200" b="0" dirty="0" err="1">
                <a:solidFill>
                  <a:srgbClr val="F5822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Javascript</a:t>
            </a:r>
            <a:endParaRPr lang="en-US" sz="2200" b="0" dirty="0">
              <a:solidFill>
                <a:srgbClr val="F5822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8" name="Picture 2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14EB3FD-E726-8647-0CDC-506587F4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794" y="141565"/>
            <a:ext cx="5150459" cy="5143205"/>
          </a:xfrm>
          <a:prstGeom prst="rect">
            <a:avLst/>
          </a:prstGeom>
        </p:spPr>
      </p:pic>
      <p:pic>
        <p:nvPicPr>
          <p:cNvPr id="31" name="Picture 30" descr="A picture containing icon&#10;&#10;Description automatically generated">
            <a:extLst>
              <a:ext uri="{FF2B5EF4-FFF2-40B4-BE49-F238E27FC236}">
                <a16:creationId xmlns:a16="http://schemas.microsoft.com/office/drawing/2014/main" id="{E414ED98-5392-3AA5-7735-3F5EE2B85D7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2726653">
            <a:off x="3253903" y="2988974"/>
            <a:ext cx="797120" cy="79599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0939708-C72A-F829-EDA6-7DB2BF16CC79}"/>
              </a:ext>
            </a:extLst>
          </p:cNvPr>
          <p:cNvGrpSpPr/>
          <p:nvPr/>
        </p:nvGrpSpPr>
        <p:grpSpPr>
          <a:xfrm>
            <a:off x="6835575" y="1787811"/>
            <a:ext cx="4322069" cy="252000"/>
            <a:chOff x="2226591" y="4312589"/>
            <a:chExt cx="4322069" cy="2520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9B1D55-CF92-B44D-DA53-C8AC67B9FC56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4587408-4D4C-6487-04A6-FEE37B836299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BFD1355-C91B-19AC-3EC2-9AE9DD4F86B1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1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11D37C9-4255-B907-C1AC-1F013B0FCEC0}"/>
                </a:ext>
              </a:extLst>
            </p:cNvPr>
            <p:cNvSpPr txBox="1"/>
            <p:nvPr/>
          </p:nvSpPr>
          <p:spPr>
            <a:xfrm>
              <a:off x="2596896" y="4330867"/>
              <a:ext cx="395176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58595B"/>
                  </a:solidFill>
                </a:rPr>
                <a:t>Execute malicious JS code (e.g. XSS)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E6BA66D-55BC-88A1-23CC-9D42CBE39FF3}"/>
              </a:ext>
            </a:extLst>
          </p:cNvPr>
          <p:cNvGrpSpPr/>
          <p:nvPr/>
        </p:nvGrpSpPr>
        <p:grpSpPr>
          <a:xfrm>
            <a:off x="2963231" y="2813297"/>
            <a:ext cx="252000" cy="252000"/>
            <a:chOff x="2226591" y="4312589"/>
            <a:chExt cx="252000" cy="252000"/>
          </a:xfrm>
          <a:solidFill>
            <a:srgbClr val="FF0000"/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D6D96A8-7763-C1F5-6369-0980F88ADDC0}"/>
                </a:ext>
              </a:extLst>
            </p:cNvPr>
            <p:cNvSpPr/>
            <p:nvPr/>
          </p:nvSpPr>
          <p:spPr>
            <a:xfrm>
              <a:off x="2226591" y="4312589"/>
              <a:ext cx="252000" cy="2520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BC987D6-561D-CF81-3271-4E2E33728D49}"/>
                </a:ext>
              </a:extLst>
            </p:cNvPr>
            <p:cNvSpPr txBox="1"/>
            <p:nvPr/>
          </p:nvSpPr>
          <p:spPr>
            <a:xfrm>
              <a:off x="2226591" y="4330867"/>
              <a:ext cx="252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/>
                  </a:solidFill>
                </a:rPr>
                <a:t>1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D16F6DA-9A51-89EF-C600-C4A0566A2662}"/>
              </a:ext>
            </a:extLst>
          </p:cNvPr>
          <p:cNvGrpSpPr/>
          <p:nvPr/>
        </p:nvGrpSpPr>
        <p:grpSpPr>
          <a:xfrm>
            <a:off x="3191141" y="4915909"/>
            <a:ext cx="252000" cy="252000"/>
            <a:chOff x="2226591" y="4312589"/>
            <a:chExt cx="252000" cy="252000"/>
          </a:xfrm>
          <a:solidFill>
            <a:srgbClr val="FF0000"/>
          </a:solidFill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2B7DD13-8FA2-FFFD-3E34-FFD31B145596}"/>
                </a:ext>
              </a:extLst>
            </p:cNvPr>
            <p:cNvSpPr/>
            <p:nvPr/>
          </p:nvSpPr>
          <p:spPr>
            <a:xfrm>
              <a:off x="2226591" y="4312589"/>
              <a:ext cx="252000" cy="2520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1F2866F-AE82-BA7A-3C3C-12C3D62DB6C6}"/>
                </a:ext>
              </a:extLst>
            </p:cNvPr>
            <p:cNvSpPr txBox="1"/>
            <p:nvPr/>
          </p:nvSpPr>
          <p:spPr>
            <a:xfrm>
              <a:off x="2226591" y="4330867"/>
              <a:ext cx="252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/>
                  </a:solidFill>
                </a:rPr>
                <a:t>3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5A9C66E-DA15-5AB7-C46B-3289786CB57C}"/>
              </a:ext>
            </a:extLst>
          </p:cNvPr>
          <p:cNvGrpSpPr/>
          <p:nvPr/>
        </p:nvGrpSpPr>
        <p:grpSpPr>
          <a:xfrm>
            <a:off x="3021328" y="5408600"/>
            <a:ext cx="1262269" cy="457200"/>
            <a:chOff x="3409122" y="5126959"/>
            <a:chExt cx="1262269" cy="4572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BFFBEA3-AEA7-2DC7-BF20-FEE67E9A93B8}"/>
                </a:ext>
              </a:extLst>
            </p:cNvPr>
            <p:cNvSpPr/>
            <p:nvPr/>
          </p:nvSpPr>
          <p:spPr>
            <a:xfrm>
              <a:off x="3409122" y="5126959"/>
              <a:ext cx="1262269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EAE8A1C-62F6-62F5-D9E8-A42515D49AA4}"/>
                </a:ext>
              </a:extLst>
            </p:cNvPr>
            <p:cNvSpPr txBox="1"/>
            <p:nvPr/>
          </p:nvSpPr>
          <p:spPr>
            <a:xfrm>
              <a:off x="3502714" y="5238461"/>
              <a:ext cx="1075083" cy="2462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</a:rPr>
                <a:t>ATTACKER</a:t>
              </a:r>
              <a:endParaRPr lang="en-US" sz="1100" b="1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85E9124-63E5-F0EA-2CA5-C7EA7AFD338B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3652463" y="3970561"/>
            <a:ext cx="0" cy="14380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4FD2B17-4F90-834E-5999-E04B1B7DCCA7}"/>
              </a:ext>
            </a:extLst>
          </p:cNvPr>
          <p:cNvGrpSpPr/>
          <p:nvPr/>
        </p:nvGrpSpPr>
        <p:grpSpPr>
          <a:xfrm>
            <a:off x="4113786" y="3651157"/>
            <a:ext cx="252000" cy="252000"/>
            <a:chOff x="2226591" y="4312589"/>
            <a:chExt cx="252000" cy="252000"/>
          </a:xfrm>
          <a:solidFill>
            <a:srgbClr val="FF0000"/>
          </a:solidFill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6829B90-3A51-F443-A104-A75F84E69592}"/>
                </a:ext>
              </a:extLst>
            </p:cNvPr>
            <p:cNvSpPr/>
            <p:nvPr/>
          </p:nvSpPr>
          <p:spPr>
            <a:xfrm>
              <a:off x="2226591" y="4312589"/>
              <a:ext cx="252000" cy="2520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1A1C649-3B1A-4E84-ECCE-3EA78D3AAC0D}"/>
                </a:ext>
              </a:extLst>
            </p:cNvPr>
            <p:cNvSpPr txBox="1"/>
            <p:nvPr/>
          </p:nvSpPr>
          <p:spPr>
            <a:xfrm>
              <a:off x="2226591" y="4330867"/>
              <a:ext cx="252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/>
                  </a:solidFill>
                </a:rPr>
                <a:t>2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26E19B6-E4AE-A229-8DD0-B892E925CE6B}"/>
              </a:ext>
            </a:extLst>
          </p:cNvPr>
          <p:cNvGrpSpPr/>
          <p:nvPr/>
        </p:nvGrpSpPr>
        <p:grpSpPr>
          <a:xfrm>
            <a:off x="6835575" y="2318166"/>
            <a:ext cx="4322069" cy="252000"/>
            <a:chOff x="2226591" y="4312589"/>
            <a:chExt cx="4322069" cy="25200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0FA55AA-23C2-961C-EE94-BE40658E989F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9557151-9BC6-069E-4BE6-678933DBFAE2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4FF856B-0B45-2569-ED2B-DE9019E283FB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2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61E3ABB-C249-8704-1B76-9239F4A0CD37}"/>
                </a:ext>
              </a:extLst>
            </p:cNvPr>
            <p:cNvSpPr txBox="1"/>
            <p:nvPr/>
          </p:nvSpPr>
          <p:spPr>
            <a:xfrm>
              <a:off x="2596896" y="4330867"/>
              <a:ext cx="395176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58595B"/>
                  </a:solidFill>
                </a:rPr>
                <a:t>Steal data from local storage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F4E8552-4C9A-7CDE-1B25-9DDC212A4A0C}"/>
              </a:ext>
            </a:extLst>
          </p:cNvPr>
          <p:cNvGrpSpPr/>
          <p:nvPr/>
        </p:nvGrpSpPr>
        <p:grpSpPr>
          <a:xfrm>
            <a:off x="6835575" y="2848521"/>
            <a:ext cx="4322069" cy="252000"/>
            <a:chOff x="2226591" y="4312589"/>
            <a:chExt cx="4322069" cy="25200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68EC15B-E26C-1A79-BCC2-32674AE467BC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0F433AE-A285-A3B1-9414-81FFEF8AA7EC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0B405C9-5CED-18F1-D859-DE0A55D56811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3</a:t>
                </a: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FC737B7-9741-559D-7247-8E9F83B0115A}"/>
                </a:ext>
              </a:extLst>
            </p:cNvPr>
            <p:cNvSpPr txBox="1"/>
            <p:nvPr/>
          </p:nvSpPr>
          <p:spPr>
            <a:xfrm>
              <a:off x="2596896" y="4330867"/>
              <a:ext cx="395176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58595B"/>
                  </a:solidFill>
                </a:rPr>
                <a:t>Send data to a server controlled by the attacker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05201A5-F72E-022F-2746-153781A4AE8D}"/>
              </a:ext>
            </a:extLst>
          </p:cNvPr>
          <p:cNvGrpSpPr/>
          <p:nvPr/>
        </p:nvGrpSpPr>
        <p:grpSpPr>
          <a:xfrm>
            <a:off x="6835575" y="3378876"/>
            <a:ext cx="4322069" cy="449165"/>
            <a:chOff x="2226591" y="4312589"/>
            <a:chExt cx="4322069" cy="449165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6A91B45-C0D6-041C-F594-5E21060E29D9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C9782B6-6F2E-9849-BC86-FA3323B6E77E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E7792BE-3BBD-E760-9EBD-882C9341A45A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4</a:t>
                </a: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4D8217C-6538-3014-0026-732000CBCE54}"/>
                </a:ext>
              </a:extLst>
            </p:cNvPr>
            <p:cNvSpPr txBox="1"/>
            <p:nvPr/>
          </p:nvSpPr>
          <p:spPr>
            <a:xfrm>
              <a:off x="2596896" y="4330867"/>
              <a:ext cx="395176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58595B"/>
                  </a:solidFill>
                </a:rPr>
                <a:t>Abuse the stolen data (access token, refresh token)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9BA165-6272-C743-14AC-B483B5B9B774}"/>
              </a:ext>
            </a:extLst>
          </p:cNvPr>
          <p:cNvGrpSpPr/>
          <p:nvPr/>
        </p:nvGrpSpPr>
        <p:grpSpPr>
          <a:xfrm>
            <a:off x="5086673" y="4911271"/>
            <a:ext cx="1440001" cy="1440000"/>
            <a:chOff x="5375999" y="592224"/>
            <a:chExt cx="1440001" cy="144000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7363BBE-5B0D-20C3-026E-41CFBA652FA0}"/>
                </a:ext>
              </a:extLst>
            </p:cNvPr>
            <p:cNvSpPr/>
            <p:nvPr/>
          </p:nvSpPr>
          <p:spPr>
            <a:xfrm>
              <a:off x="5376000" y="592224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96" descr="Graphical user interface, application, icon&#10;&#10;Description automatically generated">
              <a:extLst>
                <a:ext uri="{FF2B5EF4-FFF2-40B4-BE49-F238E27FC236}">
                  <a16:creationId xmlns:a16="http://schemas.microsoft.com/office/drawing/2014/main" id="{C69E8AFA-91A6-7FD5-4F1D-91BDAD238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8329" y="603253"/>
              <a:ext cx="815341" cy="815341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35FEB10-7312-9C40-CFE6-BA9A61CFC0E9}"/>
                </a:ext>
              </a:extLst>
            </p:cNvPr>
            <p:cNvSpPr txBox="1"/>
            <p:nvPr/>
          </p:nvSpPr>
          <p:spPr>
            <a:xfrm>
              <a:off x="5375999" y="1362815"/>
              <a:ext cx="144000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98A7"/>
                  </a:solidFill>
                </a:rPr>
                <a:t>AUTHORIZATION SERVER</a:t>
              </a:r>
            </a:p>
          </p:txBody>
        </p: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D13E8AD-658B-08B6-8899-8EA3764CBD72}"/>
              </a:ext>
            </a:extLst>
          </p:cNvPr>
          <p:cNvCxnSpPr>
            <a:stCxn id="57" idx="3"/>
            <a:endCxn id="96" idx="2"/>
          </p:cNvCxnSpPr>
          <p:nvPr/>
        </p:nvCxnSpPr>
        <p:spPr>
          <a:xfrm flipV="1">
            <a:off x="4283597" y="5631271"/>
            <a:ext cx="803077" cy="59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9C5343B-3697-5081-6D6C-8D9FD502139C}"/>
              </a:ext>
            </a:extLst>
          </p:cNvPr>
          <p:cNvGrpSpPr/>
          <p:nvPr/>
        </p:nvGrpSpPr>
        <p:grpSpPr>
          <a:xfrm>
            <a:off x="4648343" y="5721582"/>
            <a:ext cx="252000" cy="252000"/>
            <a:chOff x="2226591" y="4312589"/>
            <a:chExt cx="252000" cy="252000"/>
          </a:xfrm>
          <a:solidFill>
            <a:srgbClr val="FF0000"/>
          </a:solidFill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BCC03AF-D5B3-C75F-4367-C933CA682A83}"/>
                </a:ext>
              </a:extLst>
            </p:cNvPr>
            <p:cNvSpPr/>
            <p:nvPr/>
          </p:nvSpPr>
          <p:spPr>
            <a:xfrm>
              <a:off x="2226591" y="4312589"/>
              <a:ext cx="252000" cy="2520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779E73-56D3-A123-2BE7-1135EB00B200}"/>
                </a:ext>
              </a:extLst>
            </p:cNvPr>
            <p:cNvSpPr txBox="1"/>
            <p:nvPr/>
          </p:nvSpPr>
          <p:spPr>
            <a:xfrm>
              <a:off x="2226591" y="4330867"/>
              <a:ext cx="252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/>
                  </a:solidFill>
                </a:rPr>
                <a:t>4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6487608-BADA-4A13-9112-BDD91F895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4054" y="5443629"/>
            <a:ext cx="8713590" cy="1097866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F00D7832-F922-45EF-90EC-DABCD5271B94}"/>
              </a:ext>
            </a:extLst>
          </p:cNvPr>
          <p:cNvGrpSpPr/>
          <p:nvPr/>
        </p:nvGrpSpPr>
        <p:grpSpPr>
          <a:xfrm>
            <a:off x="6626254" y="3828040"/>
            <a:ext cx="2736764" cy="960824"/>
            <a:chOff x="236151" y="3165721"/>
            <a:chExt cx="2919983" cy="898375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A735249-6D28-439D-9BD5-3E0D1152CED1}"/>
                </a:ext>
              </a:extLst>
            </p:cNvPr>
            <p:cNvGrpSpPr/>
            <p:nvPr/>
          </p:nvGrpSpPr>
          <p:grpSpPr>
            <a:xfrm>
              <a:off x="236151" y="3501044"/>
              <a:ext cx="2919983" cy="563052"/>
              <a:chOff x="242545" y="3933829"/>
              <a:chExt cx="2919983" cy="563052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D12284-D0D4-43F2-82C2-188D3FAA67DA}"/>
                  </a:ext>
                </a:extLst>
              </p:cNvPr>
              <p:cNvSpPr/>
              <p:nvPr/>
            </p:nvSpPr>
            <p:spPr>
              <a:xfrm>
                <a:off x="242545" y="3933829"/>
                <a:ext cx="2919983" cy="56305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FCAD748-8E2E-49F5-9F71-DDF520BC9281}"/>
                  </a:ext>
                </a:extLst>
              </p:cNvPr>
              <p:cNvSpPr txBox="1"/>
              <p:nvPr/>
            </p:nvSpPr>
            <p:spPr>
              <a:xfrm>
                <a:off x="306552" y="4047079"/>
                <a:ext cx="2791968" cy="31654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00B050"/>
                    </a:solidFill>
                  </a:rPr>
                  <a:t>Short-lived access tokens reduce the impact of </a:t>
                </a:r>
                <a:r>
                  <a:rPr lang="en-US" sz="1100" dirty="0" err="1">
                    <a:solidFill>
                      <a:srgbClr val="00B050"/>
                    </a:solidFill>
                  </a:rPr>
                  <a:t>stol</a:t>
                </a:r>
                <a:r>
                  <a:rPr lang="en-US" sz="1100" dirty="0">
                    <a:solidFill>
                      <a:srgbClr val="00B050"/>
                    </a:solidFill>
                  </a:rPr>
                  <a:t> access tokens</a:t>
                </a:r>
              </a:p>
            </p:txBody>
          </p:sp>
        </p:grpSp>
        <p:cxnSp>
          <p:nvCxnSpPr>
            <p:cNvPr id="101" name="Connector: Elbow 100">
              <a:extLst>
                <a:ext uri="{FF2B5EF4-FFF2-40B4-BE49-F238E27FC236}">
                  <a16:creationId xmlns:a16="http://schemas.microsoft.com/office/drawing/2014/main" id="{F0548E39-0B8F-4AE8-8960-46541FFF3F9E}"/>
                </a:ext>
              </a:extLst>
            </p:cNvPr>
            <p:cNvCxnSpPr>
              <a:cxnSpLocks/>
              <a:stCxn id="111" idx="0"/>
              <a:endCxn id="87" idx="2"/>
            </p:cNvCxnSpPr>
            <p:nvPr/>
          </p:nvCxnSpPr>
          <p:spPr>
            <a:xfrm rot="5400000" flipH="1" flipV="1">
              <a:off x="2161782" y="2700082"/>
              <a:ext cx="335323" cy="126660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6AB4B91-8042-4FEF-A277-F8D53971AB60}"/>
              </a:ext>
            </a:extLst>
          </p:cNvPr>
          <p:cNvGrpSpPr/>
          <p:nvPr/>
        </p:nvGrpSpPr>
        <p:grpSpPr>
          <a:xfrm>
            <a:off x="9169294" y="3828039"/>
            <a:ext cx="2736764" cy="1609856"/>
            <a:chOff x="236151" y="2558873"/>
            <a:chExt cx="2919983" cy="1505223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499AF566-8539-4A71-BD3B-07F2A8A028F8}"/>
                </a:ext>
              </a:extLst>
            </p:cNvPr>
            <p:cNvGrpSpPr/>
            <p:nvPr/>
          </p:nvGrpSpPr>
          <p:grpSpPr>
            <a:xfrm>
              <a:off x="236151" y="3501044"/>
              <a:ext cx="2919983" cy="563052"/>
              <a:chOff x="242545" y="3933829"/>
              <a:chExt cx="2919983" cy="563052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C53738F-D1EB-4FF1-9C03-888D2248E739}"/>
                  </a:ext>
                </a:extLst>
              </p:cNvPr>
              <p:cNvSpPr/>
              <p:nvPr/>
            </p:nvSpPr>
            <p:spPr>
              <a:xfrm>
                <a:off x="242545" y="3933829"/>
                <a:ext cx="2919983" cy="56305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B5216A2-051D-428F-B096-DBE3A447183A}"/>
                  </a:ext>
                </a:extLst>
              </p:cNvPr>
              <p:cNvSpPr txBox="1"/>
              <p:nvPr/>
            </p:nvSpPr>
            <p:spPr>
              <a:xfrm>
                <a:off x="306552" y="4047079"/>
                <a:ext cx="2791969" cy="31654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00B050"/>
                    </a:solidFill>
                  </a:rPr>
                  <a:t>Refresh token rotation prevents re-use of stolen refresh tokens</a:t>
                </a:r>
              </a:p>
            </p:txBody>
          </p:sp>
        </p:grp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83654F29-ED65-4B5A-A761-43B390513949}"/>
                </a:ext>
              </a:extLst>
            </p:cNvPr>
            <p:cNvCxnSpPr>
              <a:cxnSpLocks/>
              <a:stCxn id="116" idx="0"/>
            </p:cNvCxnSpPr>
            <p:nvPr/>
          </p:nvCxnSpPr>
          <p:spPr>
            <a:xfrm rot="16200000" flipV="1">
              <a:off x="1130032" y="2934933"/>
              <a:ext cx="942171" cy="19005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168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6E0456-B660-4E6D-90AE-9A4254303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nl-NL" noProof="1"/>
              <a:t> </a:t>
            </a:r>
            <a:fld id="{1336C48C-F87C-4E4B-81EF-5027B17D1F61}" type="slidenum">
              <a:rPr lang="nl-NL" noProof="1" smtClean="0"/>
              <a:pPr>
                <a:spcAft>
                  <a:spcPts val="600"/>
                </a:spcAft>
              </a:pPr>
              <a:t>55</a:t>
            </a:fld>
            <a:endParaRPr lang="nl-NL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067DFA-02B1-414F-A694-1D4CDC6625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5025" y="1991593"/>
            <a:ext cx="7981950" cy="162718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nl-BE" sz="4600" dirty="0"/>
              <a:t>SCRIPT KIDDIES ARE NOT YOUR MAIN THREAT</a:t>
            </a:r>
            <a:endParaRPr lang="LID4096" sz="4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3A1407-B93E-451D-B5C9-1BD7D99B58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626613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DDF1B83F-DB18-8E4B-9814-C5432EA0F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56</a:t>
            </a:fld>
            <a:endParaRPr lang="nl-NL" noProof="1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F16EF98-3161-564B-A52B-C7C8E9E3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</a:t>
            </a:r>
            <a:r>
              <a:rPr lang="nl-NL" dirty="0"/>
              <a:t> Token FLOW</a:t>
            </a:r>
            <a:br>
              <a:rPr lang="nl-NL" dirty="0"/>
            </a:br>
            <a:endParaRPr lang="nl-NL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B888025-295F-C945-9D31-18ACFDC32BF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7700" y="1031975"/>
            <a:ext cx="6806648" cy="457200"/>
          </a:xfrm>
        </p:spPr>
        <p:txBody>
          <a:bodyPr/>
          <a:lstStyle/>
          <a:p>
            <a:pPr lvl="3" indent="-342000"/>
            <a:r>
              <a:rPr lang="en-US" sz="2200" b="0" dirty="0">
                <a:solidFill>
                  <a:srgbClr val="F5822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Sidestepping the protection of refresh token rotation</a:t>
            </a:r>
          </a:p>
        </p:txBody>
      </p:sp>
      <p:pic>
        <p:nvPicPr>
          <p:cNvPr id="28" name="Picture 2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14EB3FD-E726-8647-0CDC-506587F4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794" y="141565"/>
            <a:ext cx="5150459" cy="5143205"/>
          </a:xfrm>
          <a:prstGeom prst="rect">
            <a:avLst/>
          </a:prstGeom>
        </p:spPr>
      </p:pic>
      <p:pic>
        <p:nvPicPr>
          <p:cNvPr id="31" name="Picture 30" descr="A picture containing icon&#10;&#10;Description automatically generated">
            <a:extLst>
              <a:ext uri="{FF2B5EF4-FFF2-40B4-BE49-F238E27FC236}">
                <a16:creationId xmlns:a16="http://schemas.microsoft.com/office/drawing/2014/main" id="{E414ED98-5392-3AA5-7735-3F5EE2B85D7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2726653">
            <a:off x="3253903" y="2988974"/>
            <a:ext cx="797120" cy="79599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0939708-C72A-F829-EDA6-7DB2BF16CC79}"/>
              </a:ext>
            </a:extLst>
          </p:cNvPr>
          <p:cNvGrpSpPr/>
          <p:nvPr/>
        </p:nvGrpSpPr>
        <p:grpSpPr>
          <a:xfrm>
            <a:off x="6835575" y="1787811"/>
            <a:ext cx="4322069" cy="252000"/>
            <a:chOff x="2226591" y="4312589"/>
            <a:chExt cx="4322069" cy="2520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9B1D55-CF92-B44D-DA53-C8AC67B9FC56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4587408-4D4C-6487-04A6-FEE37B836299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BFD1355-C91B-19AC-3EC2-9AE9DD4F86B1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1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11D37C9-4255-B907-C1AC-1F013B0FCEC0}"/>
                </a:ext>
              </a:extLst>
            </p:cNvPr>
            <p:cNvSpPr txBox="1"/>
            <p:nvPr/>
          </p:nvSpPr>
          <p:spPr>
            <a:xfrm>
              <a:off x="2596896" y="4330867"/>
              <a:ext cx="395176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58595B"/>
                  </a:solidFill>
                </a:rPr>
                <a:t>Execute malicious JS code (e.g. XSS)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E6BA66D-55BC-88A1-23CC-9D42CBE39FF3}"/>
              </a:ext>
            </a:extLst>
          </p:cNvPr>
          <p:cNvGrpSpPr/>
          <p:nvPr/>
        </p:nvGrpSpPr>
        <p:grpSpPr>
          <a:xfrm>
            <a:off x="2963231" y="2813297"/>
            <a:ext cx="252000" cy="252000"/>
            <a:chOff x="2226591" y="4312589"/>
            <a:chExt cx="252000" cy="252000"/>
          </a:xfrm>
          <a:solidFill>
            <a:srgbClr val="FF0000"/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D6D96A8-7763-C1F5-6369-0980F88ADDC0}"/>
                </a:ext>
              </a:extLst>
            </p:cNvPr>
            <p:cNvSpPr/>
            <p:nvPr/>
          </p:nvSpPr>
          <p:spPr>
            <a:xfrm>
              <a:off x="2226591" y="4312589"/>
              <a:ext cx="252000" cy="2520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BC987D6-561D-CF81-3271-4E2E33728D49}"/>
                </a:ext>
              </a:extLst>
            </p:cNvPr>
            <p:cNvSpPr txBox="1"/>
            <p:nvPr/>
          </p:nvSpPr>
          <p:spPr>
            <a:xfrm>
              <a:off x="2226591" y="4330867"/>
              <a:ext cx="252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/>
                  </a:solidFill>
                </a:rPr>
                <a:t>1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D16F6DA-9A51-89EF-C600-C4A0566A2662}"/>
              </a:ext>
            </a:extLst>
          </p:cNvPr>
          <p:cNvGrpSpPr/>
          <p:nvPr/>
        </p:nvGrpSpPr>
        <p:grpSpPr>
          <a:xfrm>
            <a:off x="3191141" y="4915909"/>
            <a:ext cx="252000" cy="252000"/>
            <a:chOff x="2226591" y="4312589"/>
            <a:chExt cx="252000" cy="252000"/>
          </a:xfrm>
          <a:solidFill>
            <a:srgbClr val="FF0000"/>
          </a:solidFill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2B7DD13-8FA2-FFFD-3E34-FFD31B145596}"/>
                </a:ext>
              </a:extLst>
            </p:cNvPr>
            <p:cNvSpPr/>
            <p:nvPr/>
          </p:nvSpPr>
          <p:spPr>
            <a:xfrm>
              <a:off x="2226591" y="4312589"/>
              <a:ext cx="252000" cy="2520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1F2866F-AE82-BA7A-3C3C-12C3D62DB6C6}"/>
                </a:ext>
              </a:extLst>
            </p:cNvPr>
            <p:cNvSpPr txBox="1"/>
            <p:nvPr/>
          </p:nvSpPr>
          <p:spPr>
            <a:xfrm>
              <a:off x="2226591" y="4330867"/>
              <a:ext cx="252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/>
                  </a:solidFill>
                </a:rPr>
                <a:t>2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5A9C66E-DA15-5AB7-C46B-3289786CB57C}"/>
              </a:ext>
            </a:extLst>
          </p:cNvPr>
          <p:cNvGrpSpPr/>
          <p:nvPr/>
        </p:nvGrpSpPr>
        <p:grpSpPr>
          <a:xfrm>
            <a:off x="3021328" y="5408600"/>
            <a:ext cx="1262269" cy="457200"/>
            <a:chOff x="3409122" y="5126959"/>
            <a:chExt cx="1262269" cy="4572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BFFBEA3-AEA7-2DC7-BF20-FEE67E9A93B8}"/>
                </a:ext>
              </a:extLst>
            </p:cNvPr>
            <p:cNvSpPr/>
            <p:nvPr/>
          </p:nvSpPr>
          <p:spPr>
            <a:xfrm>
              <a:off x="3409122" y="5126959"/>
              <a:ext cx="1262269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EAE8A1C-62F6-62F5-D9E8-A42515D49AA4}"/>
                </a:ext>
              </a:extLst>
            </p:cNvPr>
            <p:cNvSpPr txBox="1"/>
            <p:nvPr/>
          </p:nvSpPr>
          <p:spPr>
            <a:xfrm>
              <a:off x="3502714" y="5238461"/>
              <a:ext cx="1075083" cy="2462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</a:rPr>
                <a:t>ATTACKER</a:t>
              </a:r>
              <a:endParaRPr lang="en-US" sz="1100" b="1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85E9124-63E5-F0EA-2CA5-C7EA7AFD338B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3652463" y="3970561"/>
            <a:ext cx="0" cy="14380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69AA240-7930-FBD0-2575-2C457B959AF9}"/>
              </a:ext>
            </a:extLst>
          </p:cNvPr>
          <p:cNvGrpSpPr/>
          <p:nvPr/>
        </p:nvGrpSpPr>
        <p:grpSpPr>
          <a:xfrm>
            <a:off x="3861786" y="4921446"/>
            <a:ext cx="252000" cy="252000"/>
            <a:chOff x="2226591" y="4312589"/>
            <a:chExt cx="252000" cy="252000"/>
          </a:xfrm>
          <a:solidFill>
            <a:srgbClr val="FF0000"/>
          </a:solidFill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1DE4A19-E67A-4B79-E5E2-5B65BD1FAEEA}"/>
                </a:ext>
              </a:extLst>
            </p:cNvPr>
            <p:cNvSpPr/>
            <p:nvPr/>
          </p:nvSpPr>
          <p:spPr>
            <a:xfrm>
              <a:off x="2226591" y="4312589"/>
              <a:ext cx="252000" cy="2520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719FDAD-D63C-1769-99DA-565243F7CB38}"/>
                </a:ext>
              </a:extLst>
            </p:cNvPr>
            <p:cNvSpPr txBox="1"/>
            <p:nvPr/>
          </p:nvSpPr>
          <p:spPr>
            <a:xfrm>
              <a:off x="2226591" y="4330867"/>
              <a:ext cx="252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/>
                  </a:solidFill>
                </a:rPr>
                <a:t>4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4FD2B17-4F90-834E-5999-E04B1B7DCCA7}"/>
              </a:ext>
            </a:extLst>
          </p:cNvPr>
          <p:cNvGrpSpPr/>
          <p:nvPr/>
        </p:nvGrpSpPr>
        <p:grpSpPr>
          <a:xfrm>
            <a:off x="4113786" y="3651157"/>
            <a:ext cx="252000" cy="252000"/>
            <a:chOff x="2226591" y="4312589"/>
            <a:chExt cx="252000" cy="252000"/>
          </a:xfrm>
          <a:solidFill>
            <a:srgbClr val="FF0000"/>
          </a:solidFill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6829B90-3A51-F443-A104-A75F84E69592}"/>
                </a:ext>
              </a:extLst>
            </p:cNvPr>
            <p:cNvSpPr/>
            <p:nvPr/>
          </p:nvSpPr>
          <p:spPr>
            <a:xfrm>
              <a:off x="2226591" y="4312589"/>
              <a:ext cx="252000" cy="2520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1A1C649-3B1A-4E84-ECCE-3EA78D3AAC0D}"/>
                </a:ext>
              </a:extLst>
            </p:cNvPr>
            <p:cNvSpPr txBox="1"/>
            <p:nvPr/>
          </p:nvSpPr>
          <p:spPr>
            <a:xfrm>
              <a:off x="2226591" y="4330867"/>
              <a:ext cx="252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/>
                  </a:solidFill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CDBC27B-21D9-D791-EC9E-6D3FBBB5E885}"/>
              </a:ext>
            </a:extLst>
          </p:cNvPr>
          <p:cNvGrpSpPr/>
          <p:nvPr/>
        </p:nvGrpSpPr>
        <p:grpSpPr>
          <a:xfrm>
            <a:off x="3114920" y="5996900"/>
            <a:ext cx="252000" cy="252000"/>
            <a:chOff x="2226591" y="4312589"/>
            <a:chExt cx="252000" cy="252000"/>
          </a:xfrm>
          <a:solidFill>
            <a:srgbClr val="FF0000"/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9E7B6F0-A3BC-2D12-3B46-28883433BC44}"/>
                </a:ext>
              </a:extLst>
            </p:cNvPr>
            <p:cNvSpPr/>
            <p:nvPr/>
          </p:nvSpPr>
          <p:spPr>
            <a:xfrm>
              <a:off x="2226591" y="4312589"/>
              <a:ext cx="252000" cy="2520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2D6F180-CD5F-8922-F138-25D89429C565}"/>
                </a:ext>
              </a:extLst>
            </p:cNvPr>
            <p:cNvSpPr txBox="1"/>
            <p:nvPr/>
          </p:nvSpPr>
          <p:spPr>
            <a:xfrm>
              <a:off x="2226591" y="4330867"/>
              <a:ext cx="252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/>
                  </a:solidFill>
                </a:rPr>
                <a:t>5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26E19B6-E4AE-A229-8DD0-B892E925CE6B}"/>
              </a:ext>
            </a:extLst>
          </p:cNvPr>
          <p:cNvGrpSpPr/>
          <p:nvPr/>
        </p:nvGrpSpPr>
        <p:grpSpPr>
          <a:xfrm>
            <a:off x="6835575" y="2318166"/>
            <a:ext cx="4322069" cy="252000"/>
            <a:chOff x="2226591" y="4312589"/>
            <a:chExt cx="4322069" cy="25200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0FA55AA-23C2-961C-EE94-BE40658E989F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9557151-9BC6-069E-4BE6-678933DBFAE2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4FF856B-0B45-2569-ED2B-DE9019E283FB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2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61E3ABB-C249-8704-1B76-9239F4A0CD37}"/>
                </a:ext>
              </a:extLst>
            </p:cNvPr>
            <p:cNvSpPr txBox="1"/>
            <p:nvPr/>
          </p:nvSpPr>
          <p:spPr>
            <a:xfrm>
              <a:off x="2596896" y="4330867"/>
              <a:ext cx="395176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58595B"/>
                  </a:solidFill>
                </a:rPr>
                <a:t>Set up a heartbeat  that sends a request every 10s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F4E8552-4C9A-7CDE-1B25-9DDC212A4A0C}"/>
              </a:ext>
            </a:extLst>
          </p:cNvPr>
          <p:cNvGrpSpPr/>
          <p:nvPr/>
        </p:nvGrpSpPr>
        <p:grpSpPr>
          <a:xfrm>
            <a:off x="6835575" y="2848521"/>
            <a:ext cx="4322069" cy="252000"/>
            <a:chOff x="2226591" y="4312589"/>
            <a:chExt cx="4322069" cy="25200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68EC15B-E26C-1A79-BCC2-32674AE467BC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0F433AE-A285-A3B1-9414-81FFEF8AA7EC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0B405C9-5CED-18F1-D859-DE0A55D56811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3</a:t>
                </a: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FC737B7-9741-559D-7247-8E9F83B0115A}"/>
                </a:ext>
              </a:extLst>
            </p:cNvPr>
            <p:cNvSpPr txBox="1"/>
            <p:nvPr/>
          </p:nvSpPr>
          <p:spPr>
            <a:xfrm>
              <a:off x="2596896" y="4330867"/>
              <a:ext cx="395176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58595B"/>
                  </a:solidFill>
                </a:rPr>
                <a:t>Steal refresh tokens from the application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05201A5-F72E-022F-2746-153781A4AE8D}"/>
              </a:ext>
            </a:extLst>
          </p:cNvPr>
          <p:cNvGrpSpPr/>
          <p:nvPr/>
        </p:nvGrpSpPr>
        <p:grpSpPr>
          <a:xfrm>
            <a:off x="6835575" y="3378876"/>
            <a:ext cx="4322069" cy="252000"/>
            <a:chOff x="2226591" y="4312589"/>
            <a:chExt cx="4322069" cy="25200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6A91B45-C0D6-041C-F594-5E21060E29D9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C9782B6-6F2E-9849-BC86-FA3323B6E77E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E7792BE-3BBD-E760-9EBD-882C9341A45A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4</a:t>
                </a: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4D8217C-6538-3014-0026-732000CBCE54}"/>
                </a:ext>
              </a:extLst>
            </p:cNvPr>
            <p:cNvSpPr txBox="1"/>
            <p:nvPr/>
          </p:nvSpPr>
          <p:spPr>
            <a:xfrm>
              <a:off x="2596896" y="4330867"/>
              <a:ext cx="395176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58595B"/>
                  </a:solidFill>
                </a:rPr>
                <a:t>Send latest refresh token to the attacker’s server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237DACC-F94F-93BA-2BE8-33CCA646579C}"/>
              </a:ext>
            </a:extLst>
          </p:cNvPr>
          <p:cNvGrpSpPr/>
          <p:nvPr/>
        </p:nvGrpSpPr>
        <p:grpSpPr>
          <a:xfrm>
            <a:off x="6835575" y="3909231"/>
            <a:ext cx="4322069" cy="449165"/>
            <a:chOff x="2226591" y="4312589"/>
            <a:chExt cx="4322069" cy="449165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1F20082A-6B9D-1E1F-9580-2D7B5D623D98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48A0F2F6-81F5-A46B-EA30-11AB378A6EE2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B09893D-8B58-D7C1-3627-8A8219CDD27C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5</a:t>
                </a: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23CA635-B4F0-F569-012D-2480BA3F95EE}"/>
                </a:ext>
              </a:extLst>
            </p:cNvPr>
            <p:cNvSpPr txBox="1"/>
            <p:nvPr/>
          </p:nvSpPr>
          <p:spPr>
            <a:xfrm>
              <a:off x="2596896" y="4330867"/>
              <a:ext cx="395176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58595B"/>
                  </a:solidFill>
                </a:rPr>
                <a:t>Detect that the heartbeat has died (wait until the user is offline)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9BA165-6272-C743-14AC-B483B5B9B774}"/>
              </a:ext>
            </a:extLst>
          </p:cNvPr>
          <p:cNvGrpSpPr/>
          <p:nvPr/>
        </p:nvGrpSpPr>
        <p:grpSpPr>
          <a:xfrm>
            <a:off x="5086673" y="4911271"/>
            <a:ext cx="1440001" cy="1440000"/>
            <a:chOff x="5375999" y="592224"/>
            <a:chExt cx="1440001" cy="144000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7363BBE-5B0D-20C3-026E-41CFBA652FA0}"/>
                </a:ext>
              </a:extLst>
            </p:cNvPr>
            <p:cNvSpPr/>
            <p:nvPr/>
          </p:nvSpPr>
          <p:spPr>
            <a:xfrm>
              <a:off x="5376000" y="592224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96" descr="Graphical user interface, application, icon&#10;&#10;Description automatically generated">
              <a:extLst>
                <a:ext uri="{FF2B5EF4-FFF2-40B4-BE49-F238E27FC236}">
                  <a16:creationId xmlns:a16="http://schemas.microsoft.com/office/drawing/2014/main" id="{C69E8AFA-91A6-7FD5-4F1D-91BDAD238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8329" y="603253"/>
              <a:ext cx="815341" cy="815341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35FEB10-7312-9C40-CFE6-BA9A61CFC0E9}"/>
                </a:ext>
              </a:extLst>
            </p:cNvPr>
            <p:cNvSpPr txBox="1"/>
            <p:nvPr/>
          </p:nvSpPr>
          <p:spPr>
            <a:xfrm>
              <a:off x="5375999" y="1362815"/>
              <a:ext cx="144000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98A7"/>
                  </a:solidFill>
                </a:rPr>
                <a:t>AUTHORIZATION SERVER</a:t>
              </a:r>
            </a:p>
          </p:txBody>
        </p: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D13E8AD-658B-08B6-8899-8EA3764CBD72}"/>
              </a:ext>
            </a:extLst>
          </p:cNvPr>
          <p:cNvCxnSpPr>
            <a:stCxn id="57" idx="3"/>
            <a:endCxn id="96" idx="2"/>
          </p:cNvCxnSpPr>
          <p:nvPr/>
        </p:nvCxnSpPr>
        <p:spPr>
          <a:xfrm flipV="1">
            <a:off x="4283597" y="5631271"/>
            <a:ext cx="803077" cy="59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9C5343B-3697-5081-6D6C-8D9FD502139C}"/>
              </a:ext>
            </a:extLst>
          </p:cNvPr>
          <p:cNvGrpSpPr/>
          <p:nvPr/>
        </p:nvGrpSpPr>
        <p:grpSpPr>
          <a:xfrm>
            <a:off x="4648343" y="5721582"/>
            <a:ext cx="252000" cy="252000"/>
            <a:chOff x="2226591" y="4312589"/>
            <a:chExt cx="252000" cy="252000"/>
          </a:xfrm>
          <a:solidFill>
            <a:srgbClr val="FF0000"/>
          </a:solidFill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BCC03AF-D5B3-C75F-4367-C933CA682A83}"/>
                </a:ext>
              </a:extLst>
            </p:cNvPr>
            <p:cNvSpPr/>
            <p:nvPr/>
          </p:nvSpPr>
          <p:spPr>
            <a:xfrm>
              <a:off x="2226591" y="4312589"/>
              <a:ext cx="252000" cy="2520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779E73-56D3-A123-2BE7-1135EB00B200}"/>
                </a:ext>
              </a:extLst>
            </p:cNvPr>
            <p:cNvSpPr txBox="1"/>
            <p:nvPr/>
          </p:nvSpPr>
          <p:spPr>
            <a:xfrm>
              <a:off x="2226591" y="4330867"/>
              <a:ext cx="252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/>
                  </a:solidFill>
                </a:rPr>
                <a:t>6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9CE4A2B-A154-6444-C284-324C6F458DAC}"/>
              </a:ext>
            </a:extLst>
          </p:cNvPr>
          <p:cNvGrpSpPr/>
          <p:nvPr/>
        </p:nvGrpSpPr>
        <p:grpSpPr>
          <a:xfrm>
            <a:off x="6835575" y="4437580"/>
            <a:ext cx="4322069" cy="252000"/>
            <a:chOff x="2226591" y="4312589"/>
            <a:chExt cx="4322069" cy="25200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C0526EE2-4506-53E2-E27D-BAE0D3C17307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BC1C4F4-5E32-DE4E-52C2-1A85083F0CDE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BE943B4-4FDD-84C2-D537-77DA5C11EC64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6</a:t>
                </a: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7E42037-0334-1569-E217-3725FFAE5C44}"/>
                </a:ext>
              </a:extLst>
            </p:cNvPr>
            <p:cNvSpPr txBox="1"/>
            <p:nvPr/>
          </p:nvSpPr>
          <p:spPr>
            <a:xfrm>
              <a:off x="2596896" y="4330867"/>
              <a:ext cx="395176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58595B"/>
                  </a:solidFill>
                </a:rPr>
                <a:t>Abuse stolen refresh token until chain expires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6487608-BADA-4A13-9112-BDD91F895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484" y="7325253"/>
            <a:ext cx="8539537" cy="107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6E0456-B660-4E6D-90AE-9A4254303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nl-NL" noProof="1"/>
              <a:t> </a:t>
            </a:r>
            <a:fld id="{1336C48C-F87C-4E4B-81EF-5027B17D1F61}" type="slidenum">
              <a:rPr lang="nl-NL" noProof="1" smtClean="0"/>
              <a:pPr>
                <a:spcAft>
                  <a:spcPts val="600"/>
                </a:spcAft>
              </a:pPr>
              <a:t>57</a:t>
            </a:fld>
            <a:endParaRPr lang="nl-NL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067DFA-02B1-414F-A694-1D4CDC6625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5025" y="1991593"/>
            <a:ext cx="7981950" cy="162718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nl-BE" sz="4600" dirty="0"/>
              <a:t>THE ATTACKER CONTROLS THE FRONTEND APPLICATION</a:t>
            </a:r>
            <a:endParaRPr lang="LID4096" sz="4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3A1407-B93E-451D-B5C9-1BD7D99B58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BE" dirty="0" err="1"/>
              <a:t>They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do </a:t>
            </a:r>
            <a:r>
              <a:rPr lang="nl-BE" dirty="0" err="1"/>
              <a:t>anything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legitimate</a:t>
            </a:r>
            <a:r>
              <a:rPr lang="nl-BE" dirty="0"/>
              <a:t> app </a:t>
            </a:r>
            <a:r>
              <a:rPr lang="nl-BE" dirty="0" err="1"/>
              <a:t>can</a:t>
            </a:r>
            <a:r>
              <a:rPr lang="nl-BE" dirty="0"/>
              <a:t> do!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168599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DDF1B83F-DB18-8E4B-9814-C5432EA0F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58</a:t>
            </a:fld>
            <a:endParaRPr lang="nl-NL" noProof="1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F16EF98-3161-564B-A52B-C7C8E9E3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</a:t>
            </a:r>
            <a:r>
              <a:rPr lang="nl-NL" dirty="0"/>
              <a:t> Token FLOW</a:t>
            </a:r>
            <a:br>
              <a:rPr lang="nl-NL" dirty="0"/>
            </a:br>
            <a:endParaRPr lang="nl-NL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B888025-295F-C945-9D31-18ACFDC32BF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7700" y="1031975"/>
            <a:ext cx="6806648" cy="457200"/>
          </a:xfrm>
        </p:spPr>
        <p:txBody>
          <a:bodyPr/>
          <a:lstStyle/>
          <a:p>
            <a:pPr lvl="3" indent="-342000"/>
            <a:r>
              <a:rPr lang="en-US" sz="2200" b="0" dirty="0">
                <a:solidFill>
                  <a:srgbClr val="F5822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Requesting a fresh set of tokens</a:t>
            </a:r>
          </a:p>
        </p:txBody>
      </p:sp>
      <p:pic>
        <p:nvPicPr>
          <p:cNvPr id="28" name="Picture 2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14EB3FD-E726-8647-0CDC-506587F4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794" y="141565"/>
            <a:ext cx="5150459" cy="5143205"/>
          </a:xfrm>
          <a:prstGeom prst="rect">
            <a:avLst/>
          </a:prstGeom>
        </p:spPr>
      </p:pic>
      <p:pic>
        <p:nvPicPr>
          <p:cNvPr id="31" name="Picture 30" descr="A picture containing icon&#10;&#10;Description automatically generated">
            <a:extLst>
              <a:ext uri="{FF2B5EF4-FFF2-40B4-BE49-F238E27FC236}">
                <a16:creationId xmlns:a16="http://schemas.microsoft.com/office/drawing/2014/main" id="{E414ED98-5392-3AA5-7735-3F5EE2B85D7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2726653">
            <a:off x="2808124" y="2224880"/>
            <a:ext cx="797120" cy="79599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0939708-C72A-F829-EDA6-7DB2BF16CC79}"/>
              </a:ext>
            </a:extLst>
          </p:cNvPr>
          <p:cNvGrpSpPr/>
          <p:nvPr/>
        </p:nvGrpSpPr>
        <p:grpSpPr>
          <a:xfrm>
            <a:off x="6835575" y="1787811"/>
            <a:ext cx="4322069" cy="252000"/>
            <a:chOff x="2226591" y="4312589"/>
            <a:chExt cx="4322069" cy="2520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9B1D55-CF92-B44D-DA53-C8AC67B9FC56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4587408-4D4C-6487-04A6-FEE37B836299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BFD1355-C91B-19AC-3EC2-9AE9DD4F86B1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1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11D37C9-4255-B907-C1AC-1F013B0FCEC0}"/>
                </a:ext>
              </a:extLst>
            </p:cNvPr>
            <p:cNvSpPr txBox="1"/>
            <p:nvPr/>
          </p:nvSpPr>
          <p:spPr>
            <a:xfrm>
              <a:off x="2596896" y="4330867"/>
              <a:ext cx="395176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58595B"/>
                  </a:solidFill>
                </a:rPr>
                <a:t>Execute malicious JS code (e.g. XSS)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E6BA66D-55BC-88A1-23CC-9D42CBE39FF3}"/>
              </a:ext>
            </a:extLst>
          </p:cNvPr>
          <p:cNvGrpSpPr/>
          <p:nvPr/>
        </p:nvGrpSpPr>
        <p:grpSpPr>
          <a:xfrm>
            <a:off x="2501909" y="2866541"/>
            <a:ext cx="252000" cy="252000"/>
            <a:chOff x="2226591" y="4312589"/>
            <a:chExt cx="252000" cy="252000"/>
          </a:xfrm>
          <a:solidFill>
            <a:srgbClr val="FF0000"/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D6D96A8-7763-C1F5-6369-0980F88ADDC0}"/>
                </a:ext>
              </a:extLst>
            </p:cNvPr>
            <p:cNvSpPr/>
            <p:nvPr/>
          </p:nvSpPr>
          <p:spPr>
            <a:xfrm>
              <a:off x="2226591" y="4312589"/>
              <a:ext cx="252000" cy="2520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BC987D6-561D-CF81-3271-4E2E33728D49}"/>
                </a:ext>
              </a:extLst>
            </p:cNvPr>
            <p:cNvSpPr txBox="1"/>
            <p:nvPr/>
          </p:nvSpPr>
          <p:spPr>
            <a:xfrm>
              <a:off x="2226591" y="4330867"/>
              <a:ext cx="252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/>
                  </a:solidFill>
                </a:rPr>
                <a:t>1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D16F6DA-9A51-89EF-C600-C4A0566A2662}"/>
              </a:ext>
            </a:extLst>
          </p:cNvPr>
          <p:cNvGrpSpPr/>
          <p:nvPr/>
        </p:nvGrpSpPr>
        <p:grpSpPr>
          <a:xfrm>
            <a:off x="2698369" y="3724596"/>
            <a:ext cx="252000" cy="252000"/>
            <a:chOff x="2226591" y="4312589"/>
            <a:chExt cx="252000" cy="252000"/>
          </a:xfrm>
          <a:solidFill>
            <a:srgbClr val="FF0000"/>
          </a:solidFill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2B7DD13-8FA2-FFFD-3E34-FFD31B145596}"/>
                </a:ext>
              </a:extLst>
            </p:cNvPr>
            <p:cNvSpPr/>
            <p:nvPr/>
          </p:nvSpPr>
          <p:spPr>
            <a:xfrm>
              <a:off x="2226591" y="4312589"/>
              <a:ext cx="252000" cy="2520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1F2866F-AE82-BA7A-3C3C-12C3D62DB6C6}"/>
                </a:ext>
              </a:extLst>
            </p:cNvPr>
            <p:cNvSpPr txBox="1"/>
            <p:nvPr/>
          </p:nvSpPr>
          <p:spPr>
            <a:xfrm>
              <a:off x="2226591" y="4330867"/>
              <a:ext cx="252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/>
                  </a:solidFill>
                </a:rPr>
                <a:t>2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5A9C66E-DA15-5AB7-C46B-3289786CB57C}"/>
              </a:ext>
            </a:extLst>
          </p:cNvPr>
          <p:cNvGrpSpPr/>
          <p:nvPr/>
        </p:nvGrpSpPr>
        <p:grpSpPr>
          <a:xfrm>
            <a:off x="2560006" y="5461844"/>
            <a:ext cx="1262269" cy="457200"/>
            <a:chOff x="3409122" y="5126959"/>
            <a:chExt cx="1262269" cy="4572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BFFBEA3-AEA7-2DC7-BF20-FEE67E9A93B8}"/>
                </a:ext>
              </a:extLst>
            </p:cNvPr>
            <p:cNvSpPr/>
            <p:nvPr/>
          </p:nvSpPr>
          <p:spPr>
            <a:xfrm>
              <a:off x="3409122" y="5126959"/>
              <a:ext cx="1262269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EAE8A1C-62F6-62F5-D9E8-A42515D49AA4}"/>
                </a:ext>
              </a:extLst>
            </p:cNvPr>
            <p:cNvSpPr txBox="1"/>
            <p:nvPr/>
          </p:nvSpPr>
          <p:spPr>
            <a:xfrm>
              <a:off x="3502714" y="5238461"/>
              <a:ext cx="1075083" cy="2462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</a:rPr>
                <a:t>ATTACKER</a:t>
              </a:r>
              <a:endParaRPr lang="en-US" sz="1100" b="1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85E9124-63E5-F0EA-2CA5-C7EA7AFD338B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3191141" y="4023805"/>
            <a:ext cx="0" cy="14380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69AA240-7930-FBD0-2575-2C457B959AF9}"/>
              </a:ext>
            </a:extLst>
          </p:cNvPr>
          <p:cNvGrpSpPr/>
          <p:nvPr/>
        </p:nvGrpSpPr>
        <p:grpSpPr>
          <a:xfrm>
            <a:off x="3400464" y="4974690"/>
            <a:ext cx="252000" cy="252000"/>
            <a:chOff x="2226591" y="4312589"/>
            <a:chExt cx="252000" cy="252000"/>
          </a:xfrm>
          <a:solidFill>
            <a:srgbClr val="FF0000"/>
          </a:solidFill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1DE4A19-E67A-4B79-E5E2-5B65BD1FAEEA}"/>
                </a:ext>
              </a:extLst>
            </p:cNvPr>
            <p:cNvSpPr/>
            <p:nvPr/>
          </p:nvSpPr>
          <p:spPr>
            <a:xfrm>
              <a:off x="2226591" y="4312589"/>
              <a:ext cx="252000" cy="2520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719FDAD-D63C-1769-99DA-565243F7CB38}"/>
                </a:ext>
              </a:extLst>
            </p:cNvPr>
            <p:cNvSpPr txBox="1"/>
            <p:nvPr/>
          </p:nvSpPr>
          <p:spPr>
            <a:xfrm>
              <a:off x="2226591" y="4330867"/>
              <a:ext cx="252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/>
                  </a:solidFill>
                </a:rPr>
                <a:t>4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4FD2B17-4F90-834E-5999-E04B1B7DCCA7}"/>
              </a:ext>
            </a:extLst>
          </p:cNvPr>
          <p:cNvGrpSpPr/>
          <p:nvPr/>
        </p:nvGrpSpPr>
        <p:grpSpPr>
          <a:xfrm>
            <a:off x="4390857" y="4519901"/>
            <a:ext cx="252000" cy="252000"/>
            <a:chOff x="2226591" y="4312589"/>
            <a:chExt cx="252000" cy="252000"/>
          </a:xfrm>
          <a:solidFill>
            <a:srgbClr val="FF0000"/>
          </a:solidFill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6829B90-3A51-F443-A104-A75F84E69592}"/>
                </a:ext>
              </a:extLst>
            </p:cNvPr>
            <p:cNvSpPr/>
            <p:nvPr/>
          </p:nvSpPr>
          <p:spPr>
            <a:xfrm>
              <a:off x="2226591" y="4312589"/>
              <a:ext cx="252000" cy="2520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1A1C649-3B1A-4E84-ECCE-3EA78D3AAC0D}"/>
                </a:ext>
              </a:extLst>
            </p:cNvPr>
            <p:cNvSpPr txBox="1"/>
            <p:nvPr/>
          </p:nvSpPr>
          <p:spPr>
            <a:xfrm>
              <a:off x="2226591" y="4330867"/>
              <a:ext cx="252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/>
                  </a:solidFill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CDBC27B-21D9-D791-EC9E-6D3FBBB5E885}"/>
              </a:ext>
            </a:extLst>
          </p:cNvPr>
          <p:cNvGrpSpPr/>
          <p:nvPr/>
        </p:nvGrpSpPr>
        <p:grpSpPr>
          <a:xfrm>
            <a:off x="4146937" y="5834821"/>
            <a:ext cx="252000" cy="252000"/>
            <a:chOff x="2226591" y="4312589"/>
            <a:chExt cx="252000" cy="252000"/>
          </a:xfrm>
          <a:solidFill>
            <a:srgbClr val="FF0000"/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9E7B6F0-A3BC-2D12-3B46-28883433BC44}"/>
                </a:ext>
              </a:extLst>
            </p:cNvPr>
            <p:cNvSpPr/>
            <p:nvPr/>
          </p:nvSpPr>
          <p:spPr>
            <a:xfrm>
              <a:off x="2226591" y="4312589"/>
              <a:ext cx="252000" cy="252000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2D6F180-CD5F-8922-F138-25D89429C565}"/>
                </a:ext>
              </a:extLst>
            </p:cNvPr>
            <p:cNvSpPr txBox="1"/>
            <p:nvPr/>
          </p:nvSpPr>
          <p:spPr>
            <a:xfrm>
              <a:off x="2226591" y="4330867"/>
              <a:ext cx="252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/>
                  </a:solidFill>
                </a:rPr>
                <a:t>5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26E19B6-E4AE-A229-8DD0-B892E925CE6B}"/>
              </a:ext>
            </a:extLst>
          </p:cNvPr>
          <p:cNvGrpSpPr/>
          <p:nvPr/>
        </p:nvGrpSpPr>
        <p:grpSpPr>
          <a:xfrm>
            <a:off x="6835575" y="2318166"/>
            <a:ext cx="4322069" cy="252000"/>
            <a:chOff x="2226591" y="4312589"/>
            <a:chExt cx="4322069" cy="25200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0FA55AA-23C2-961C-EE94-BE40658E989F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9557151-9BC6-069E-4BE6-678933DBFAE2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4FF856B-0B45-2569-ED2B-DE9019E283FB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2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61E3ABB-C249-8704-1B76-9239F4A0CD37}"/>
                </a:ext>
              </a:extLst>
            </p:cNvPr>
            <p:cNvSpPr txBox="1"/>
            <p:nvPr/>
          </p:nvSpPr>
          <p:spPr>
            <a:xfrm>
              <a:off x="2596896" y="4330867"/>
              <a:ext cx="395176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58595B"/>
                  </a:solidFill>
                </a:rPr>
                <a:t>Start a silent flow with hidden </a:t>
              </a:r>
              <a:r>
                <a:rPr lang="en-US" sz="1400" dirty="0" err="1">
                  <a:solidFill>
                    <a:srgbClr val="58595B"/>
                  </a:solidFill>
                </a:rPr>
                <a:t>iframe</a:t>
              </a:r>
              <a:endParaRPr lang="en-US" sz="1400" dirty="0">
                <a:solidFill>
                  <a:srgbClr val="58595B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F4E8552-4C9A-7CDE-1B25-9DDC212A4A0C}"/>
              </a:ext>
            </a:extLst>
          </p:cNvPr>
          <p:cNvGrpSpPr/>
          <p:nvPr/>
        </p:nvGrpSpPr>
        <p:grpSpPr>
          <a:xfrm>
            <a:off x="6835575" y="2848521"/>
            <a:ext cx="4322069" cy="449165"/>
            <a:chOff x="2226591" y="4312589"/>
            <a:chExt cx="4322069" cy="449165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68EC15B-E26C-1A79-BCC2-32674AE467BC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0F433AE-A285-A3B1-9414-81FFEF8AA7EC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0B405C9-5CED-18F1-D859-DE0A55D56811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3</a:t>
                </a: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FC737B7-9741-559D-7247-8E9F83B0115A}"/>
                </a:ext>
              </a:extLst>
            </p:cNvPr>
            <p:cNvSpPr txBox="1"/>
            <p:nvPr/>
          </p:nvSpPr>
          <p:spPr>
            <a:xfrm>
              <a:off x="2596896" y="4330867"/>
              <a:ext cx="395176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58595B"/>
                  </a:solidFill>
                </a:rPr>
                <a:t>Request authorization code with existing session (through cookie)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05201A5-F72E-022F-2746-153781A4AE8D}"/>
              </a:ext>
            </a:extLst>
          </p:cNvPr>
          <p:cNvGrpSpPr/>
          <p:nvPr/>
        </p:nvGrpSpPr>
        <p:grpSpPr>
          <a:xfrm>
            <a:off x="6835575" y="3378876"/>
            <a:ext cx="4322069" cy="252000"/>
            <a:chOff x="2226591" y="4312589"/>
            <a:chExt cx="4322069" cy="25200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6A91B45-C0D6-041C-F594-5E21060E29D9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C9782B6-6F2E-9849-BC86-FA3323B6E77E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E7792BE-3BBD-E760-9EBD-882C9341A45A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4</a:t>
                </a: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4D8217C-6538-3014-0026-732000CBCE54}"/>
                </a:ext>
              </a:extLst>
            </p:cNvPr>
            <p:cNvSpPr txBox="1"/>
            <p:nvPr/>
          </p:nvSpPr>
          <p:spPr>
            <a:xfrm>
              <a:off x="2596896" y="4330867"/>
              <a:ext cx="395176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58595B"/>
                  </a:solidFill>
                </a:rPr>
                <a:t>Send authorization code to the attacker’s server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237DACC-F94F-93BA-2BE8-33CCA646579C}"/>
              </a:ext>
            </a:extLst>
          </p:cNvPr>
          <p:cNvGrpSpPr/>
          <p:nvPr/>
        </p:nvGrpSpPr>
        <p:grpSpPr>
          <a:xfrm>
            <a:off x="6835575" y="3909231"/>
            <a:ext cx="4322069" cy="252000"/>
            <a:chOff x="2226591" y="4312589"/>
            <a:chExt cx="4322069" cy="25200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1F20082A-6B9D-1E1F-9580-2D7B5D623D98}"/>
                </a:ext>
              </a:extLst>
            </p:cNvPr>
            <p:cNvGrpSpPr/>
            <p:nvPr/>
          </p:nvGrpSpPr>
          <p:grpSpPr>
            <a:xfrm>
              <a:off x="2226591" y="4312589"/>
              <a:ext cx="252000" cy="252000"/>
              <a:chOff x="2226591" y="4312589"/>
              <a:chExt cx="252000" cy="252000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48A0F2F6-81F5-A46B-EA30-11AB378A6EE2}"/>
                  </a:ext>
                </a:extLst>
              </p:cNvPr>
              <p:cNvSpPr/>
              <p:nvPr/>
            </p:nvSpPr>
            <p:spPr>
              <a:xfrm>
                <a:off x="2226591" y="4312589"/>
                <a:ext cx="252000" cy="252000"/>
              </a:xfrm>
              <a:prstGeom prst="ellipse">
                <a:avLst/>
              </a:pr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B09893D-8B58-D7C1-3627-8A8219CDD27C}"/>
                  </a:ext>
                </a:extLst>
              </p:cNvPr>
              <p:cNvSpPr txBox="1"/>
              <p:nvPr/>
            </p:nvSpPr>
            <p:spPr>
              <a:xfrm>
                <a:off x="2226591" y="4330867"/>
                <a:ext cx="252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5</a:t>
                </a: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23CA635-B4F0-F569-012D-2480BA3F95EE}"/>
                </a:ext>
              </a:extLst>
            </p:cNvPr>
            <p:cNvSpPr txBox="1"/>
            <p:nvPr/>
          </p:nvSpPr>
          <p:spPr>
            <a:xfrm>
              <a:off x="2596896" y="4330867"/>
              <a:ext cx="395176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58595B"/>
                  </a:solidFill>
                </a:rPr>
                <a:t>Exchange the code for a new set of tokens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9BA165-6272-C743-14AC-B483B5B9B774}"/>
              </a:ext>
            </a:extLst>
          </p:cNvPr>
          <p:cNvGrpSpPr/>
          <p:nvPr/>
        </p:nvGrpSpPr>
        <p:grpSpPr>
          <a:xfrm>
            <a:off x="4625351" y="4964515"/>
            <a:ext cx="1440001" cy="1440000"/>
            <a:chOff x="5375999" y="592224"/>
            <a:chExt cx="1440001" cy="144000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7363BBE-5B0D-20C3-026E-41CFBA652FA0}"/>
                </a:ext>
              </a:extLst>
            </p:cNvPr>
            <p:cNvSpPr/>
            <p:nvPr/>
          </p:nvSpPr>
          <p:spPr>
            <a:xfrm>
              <a:off x="5376000" y="592224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96" descr="Graphical user interface, application, icon&#10;&#10;Description automatically generated">
              <a:extLst>
                <a:ext uri="{FF2B5EF4-FFF2-40B4-BE49-F238E27FC236}">
                  <a16:creationId xmlns:a16="http://schemas.microsoft.com/office/drawing/2014/main" id="{C69E8AFA-91A6-7FD5-4F1D-91BDAD238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8329" y="603253"/>
              <a:ext cx="815341" cy="815341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35FEB10-7312-9C40-CFE6-BA9A61CFC0E9}"/>
                </a:ext>
              </a:extLst>
            </p:cNvPr>
            <p:cNvSpPr txBox="1"/>
            <p:nvPr/>
          </p:nvSpPr>
          <p:spPr>
            <a:xfrm>
              <a:off x="5375999" y="1362815"/>
              <a:ext cx="144000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98A7"/>
                  </a:solidFill>
                </a:rPr>
                <a:t>AUTHORIZATION SERVER</a:t>
              </a:r>
            </a:p>
          </p:txBody>
        </p: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D13E8AD-658B-08B6-8899-8EA3764CBD72}"/>
              </a:ext>
            </a:extLst>
          </p:cNvPr>
          <p:cNvCxnSpPr>
            <a:stCxn id="57" idx="3"/>
            <a:endCxn id="96" idx="2"/>
          </p:cNvCxnSpPr>
          <p:nvPr/>
        </p:nvCxnSpPr>
        <p:spPr>
          <a:xfrm flipV="1">
            <a:off x="3822275" y="5684515"/>
            <a:ext cx="803077" cy="59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D9168C1F-A57F-010C-DCAE-F81EB7D9114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2726653">
            <a:off x="4867341" y="2046167"/>
            <a:ext cx="797120" cy="795997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002AC7C-DEAC-7F72-742F-B430CC6E1FB2}"/>
              </a:ext>
            </a:extLst>
          </p:cNvPr>
          <p:cNvCxnSpPr>
            <a:cxnSpLocks/>
            <a:endCxn id="96" idx="0"/>
          </p:cNvCxnSpPr>
          <p:nvPr/>
        </p:nvCxnSpPr>
        <p:spPr>
          <a:xfrm rot="16200000" flipH="1">
            <a:off x="4347462" y="3966625"/>
            <a:ext cx="1912448" cy="83331"/>
          </a:xfrm>
          <a:prstGeom prst="bentConnector3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86BE32-A017-D60A-0505-7D49F96E8306}"/>
              </a:ext>
            </a:extLst>
          </p:cNvPr>
          <p:cNvGrpSpPr/>
          <p:nvPr/>
        </p:nvGrpSpPr>
        <p:grpSpPr>
          <a:xfrm>
            <a:off x="5370617" y="4596026"/>
            <a:ext cx="5802788" cy="1569968"/>
            <a:chOff x="-810163" y="2591684"/>
            <a:chExt cx="5802788" cy="156996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681CBF-DB90-2FD4-25B0-BC1E7FA06C1A}"/>
                </a:ext>
              </a:extLst>
            </p:cNvPr>
            <p:cNvGrpSpPr/>
            <p:nvPr/>
          </p:nvGrpSpPr>
          <p:grpSpPr>
            <a:xfrm>
              <a:off x="461234" y="2684802"/>
              <a:ext cx="4531391" cy="1476850"/>
              <a:chOff x="467628" y="3117587"/>
              <a:chExt cx="4531391" cy="147685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8CA3D6A-7D14-F25C-3C3B-D0383E80194F}"/>
                  </a:ext>
                </a:extLst>
              </p:cNvPr>
              <p:cNvSpPr/>
              <p:nvPr/>
            </p:nvSpPr>
            <p:spPr>
              <a:xfrm>
                <a:off x="467628" y="3117587"/>
                <a:ext cx="4531391" cy="147685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FA2FBBF-F11D-9FC0-6B73-7A066CBAF1B5}"/>
                  </a:ext>
                </a:extLst>
              </p:cNvPr>
              <p:cNvSpPr txBox="1"/>
              <p:nvPr/>
            </p:nvSpPr>
            <p:spPr>
              <a:xfrm>
                <a:off x="542482" y="3204203"/>
                <a:ext cx="4371992" cy="129266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</a:rPr>
                  <a:t>The legitimate application either resumes an existing session with a silent flow in an </a:t>
                </a:r>
                <a:r>
                  <a:rPr lang="en-US" sz="1400" dirty="0" err="1">
                    <a:solidFill>
                      <a:srgbClr val="0070C0"/>
                    </a:solidFill>
                  </a:rPr>
                  <a:t>iframe</a:t>
                </a:r>
                <a:r>
                  <a:rPr lang="en-US" sz="1400" dirty="0">
                    <a:solidFill>
                      <a:srgbClr val="0070C0"/>
                    </a:solidFill>
                  </a:rPr>
                  <a:t>, or it asks the user to login to establish a new session.</a:t>
                </a:r>
                <a:br>
                  <a:rPr lang="en-US" sz="1400" dirty="0">
                    <a:solidFill>
                      <a:srgbClr val="0070C0"/>
                    </a:solidFill>
                  </a:rPr>
                </a:br>
                <a:br>
                  <a:rPr lang="en-US" sz="1400" dirty="0">
                    <a:solidFill>
                      <a:srgbClr val="0070C0"/>
                    </a:solidFill>
                  </a:rPr>
                </a:br>
                <a:r>
                  <a:rPr lang="en-US" sz="1400" dirty="0">
                    <a:solidFill>
                      <a:srgbClr val="0070C0"/>
                    </a:solidFill>
                  </a:rPr>
                  <a:t>The security of this flow relies on only sending the authorization code to the pre-registered redirect URI.</a:t>
                </a:r>
              </a:p>
            </p:txBody>
          </p:sp>
        </p:grp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FFDA760D-DCF4-0079-E849-8564A156D8B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-810163" y="2591684"/>
              <a:ext cx="1271398" cy="787189"/>
            </a:xfrm>
            <a:prstGeom prst="bentConnector3">
              <a:avLst>
                <a:gd name="adj1" fmla="val 31238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1D7383E2-44F0-CE47-6CCC-9CD96184D4F2}"/>
              </a:ext>
            </a:extLst>
          </p:cNvPr>
          <p:cNvSpPr/>
          <p:nvPr/>
        </p:nvSpPr>
        <p:spPr>
          <a:xfrm>
            <a:off x="3042908" y="3699391"/>
            <a:ext cx="296465" cy="335762"/>
          </a:xfrm>
          <a:prstGeom prst="rect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6D59A91-C16C-3531-4F39-49046A352135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3191141" y="3197761"/>
            <a:ext cx="0" cy="5016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F22584-E3E1-21EB-9B39-8678D6299F73}"/>
              </a:ext>
            </a:extLst>
          </p:cNvPr>
          <p:cNvCxnSpPr>
            <a:cxnSpLocks/>
            <a:stCxn id="45" idx="3"/>
            <a:endCxn id="96" idx="1"/>
          </p:cNvCxnSpPr>
          <p:nvPr/>
        </p:nvCxnSpPr>
        <p:spPr>
          <a:xfrm>
            <a:off x="3339373" y="3867272"/>
            <a:ext cx="1496862" cy="13081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10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BF86DA-F00C-43CB-A706-E2A98CF2A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59</a:t>
            </a:fld>
            <a:endParaRPr lang="nl-NL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5A1D2B-A0F5-4851-82EE-0B17332E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3AB55-C846-4CC9-84F0-9506D732D3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026" name="Picture 2" descr="YOU ARE SCREWED - Donald Trump Says | Make a Meme">
            <a:extLst>
              <a:ext uri="{FF2B5EF4-FFF2-40B4-BE49-F238E27FC236}">
                <a16:creationId xmlns:a16="http://schemas.microsoft.com/office/drawing/2014/main" id="{EB9CD4A8-9C3F-4387-9285-F27E2E415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393" y="615263"/>
            <a:ext cx="8276193" cy="551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02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3F169-B153-1110-D30A-53310886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6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595A3-C68F-9D60-48B9-2552D774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...then came Federation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FC4FD-C4A0-EC37-7E68-4F263D651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672BAD0-0EE9-01D8-21A4-3BCF6665E24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71578" y="1909763"/>
            <a:ext cx="7380606" cy="379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222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afbeelding 3" descr="Afbeelding met persoon, man, binnen, zitten&#10;&#10;Automatisch gegenereerde beschrijving">
            <a:extLst>
              <a:ext uri="{FF2B5EF4-FFF2-40B4-BE49-F238E27FC236}">
                <a16:creationId xmlns:a16="http://schemas.microsoft.com/office/drawing/2014/main" id="{1F82ECA0-6097-E54A-9C3E-88EAA24DD8B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C96C8F4-52DA-5041-9F2F-AE90CF900566}"/>
              </a:ext>
            </a:extLst>
          </p:cNvPr>
          <p:cNvSpPr>
            <a:spLocks noGrp="1"/>
          </p:cNvSpPr>
          <p:nvPr>
            <p:ph type="body" idx="1004"/>
          </p:nvPr>
        </p:nvSpPr>
        <p:spPr>
          <a:xfrm>
            <a:off x="0" y="-2557128"/>
            <a:ext cx="10544175" cy="1054417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C9A91C-026C-BC42-81E3-D370FEBFC921}"/>
              </a:ext>
            </a:extLst>
          </p:cNvPr>
          <p:cNvSpPr>
            <a:spLocks noGrp="1"/>
          </p:cNvSpPr>
          <p:nvPr>
            <p:ph type="body" idx="100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8821FBF-FF14-D846-B0FF-6A1FC9FD1895}"/>
              </a:ext>
            </a:extLst>
          </p:cNvPr>
          <p:cNvSpPr>
            <a:spLocks noGrp="1"/>
          </p:cNvSpPr>
          <p:nvPr>
            <p:ph type="body" idx="100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959A9D-60C6-D545-8A1D-69578A02F15A}"/>
              </a:ext>
            </a:extLst>
          </p:cNvPr>
          <p:cNvSpPr>
            <a:spLocks noGrp="1"/>
          </p:cNvSpPr>
          <p:nvPr>
            <p:ph type="body" idx="100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05F1C2D-94C6-8548-B99E-74D295A82E0C}"/>
              </a:ext>
            </a:extLst>
          </p:cNvPr>
          <p:cNvSpPr>
            <a:spLocks noGrp="1"/>
          </p:cNvSpPr>
          <p:nvPr>
            <p:ph type="body" sz="quarter" idx="1008"/>
          </p:nvPr>
        </p:nvSpPr>
        <p:spPr/>
        <p:txBody>
          <a:bodyPr/>
          <a:lstStyle/>
          <a:p>
            <a:r>
              <a:rPr lang="en-US" dirty="0"/>
              <a:t>Backend-For-Frontend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F6D975F-288B-7F41-AC44-10ED251491CD}"/>
              </a:ext>
            </a:extLst>
          </p:cNvPr>
          <p:cNvSpPr>
            <a:spLocks noGrp="1"/>
          </p:cNvSpPr>
          <p:nvPr>
            <p:ph type="body" sz="quarter" idx="100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6511E1-D07B-BD48-9702-FF00B04CBAE6}"/>
              </a:ext>
            </a:extLst>
          </p:cNvPr>
          <p:cNvSpPr>
            <a:spLocks noGrp="1"/>
          </p:cNvSpPr>
          <p:nvPr>
            <p:ph type="body" sz="quarter" idx="1007"/>
          </p:nvPr>
        </p:nvSpPr>
        <p:spPr/>
        <p:txBody>
          <a:bodyPr/>
          <a:lstStyle/>
          <a:p>
            <a:r>
              <a:rPr lang="en-US" dirty="0"/>
              <a:t>BFF concept </a:t>
            </a:r>
          </a:p>
        </p:txBody>
      </p:sp>
    </p:spTree>
    <p:extLst>
      <p:ext uri="{BB962C8B-B14F-4D97-AF65-F5344CB8AC3E}">
        <p14:creationId xmlns:p14="http://schemas.microsoft.com/office/powerpoint/2010/main" val="9812193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E6A48697-1EB1-FB32-8A9A-24EB5D78513A}"/>
              </a:ext>
            </a:extLst>
          </p:cNvPr>
          <p:cNvSpPr/>
          <p:nvPr/>
        </p:nvSpPr>
        <p:spPr>
          <a:xfrm>
            <a:off x="407509" y="2377516"/>
            <a:ext cx="6805507" cy="2005268"/>
          </a:xfrm>
          <a:prstGeom prst="rect">
            <a:avLst/>
          </a:prstGeom>
          <a:solidFill>
            <a:srgbClr val="ADDC7A">
              <a:alpha val="40000"/>
            </a:srgbClr>
          </a:solidFill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3F169-B153-1110-D30A-53310886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61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595A3-C68F-9D60-48B9-2552D774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Backend-for-frontend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FC4FD-C4A0-EC37-7E68-4F263D651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Concept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855B97-BBBB-0A32-FA60-287D5E0D805F}"/>
              </a:ext>
            </a:extLst>
          </p:cNvPr>
          <p:cNvGrpSpPr/>
          <p:nvPr/>
        </p:nvGrpSpPr>
        <p:grpSpPr>
          <a:xfrm>
            <a:off x="647700" y="2687175"/>
            <a:ext cx="1440000" cy="1483650"/>
            <a:chOff x="5441813" y="4359126"/>
            <a:chExt cx="1440000" cy="14836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8C7572F-03A6-E86A-1DBA-A52B582A38F7}"/>
                </a:ext>
              </a:extLst>
            </p:cNvPr>
            <p:cNvGrpSpPr/>
            <p:nvPr/>
          </p:nvGrpSpPr>
          <p:grpSpPr>
            <a:xfrm>
              <a:off x="5441813" y="4359126"/>
              <a:ext cx="1440000" cy="1483650"/>
              <a:chOff x="5441813" y="4359126"/>
              <a:chExt cx="1440000" cy="14836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7668BAE-B4C6-4A8D-8816-2EB3AEA4328B}"/>
                  </a:ext>
                </a:extLst>
              </p:cNvPr>
              <p:cNvSpPr/>
              <p:nvPr/>
            </p:nvSpPr>
            <p:spPr>
              <a:xfrm>
                <a:off x="5441813" y="4402776"/>
                <a:ext cx="1440000" cy="144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7F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3F710B-EE67-96E7-F1D7-C77E648EEE0B}"/>
                  </a:ext>
                </a:extLst>
              </p:cNvPr>
              <p:cNvSpPr txBox="1"/>
              <p:nvPr/>
            </p:nvSpPr>
            <p:spPr>
              <a:xfrm>
                <a:off x="5654210" y="5314106"/>
                <a:ext cx="105809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3398A7"/>
                    </a:solidFill>
                  </a:rPr>
                  <a:t>FRONTEND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0F141EA-401E-95B4-139E-E0B79F7D55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5667931" y="4359126"/>
                <a:ext cx="1030659" cy="1029208"/>
              </a:xfrm>
              <a:prstGeom prst="rect">
                <a:avLst/>
              </a:prstGeom>
            </p:spPr>
          </p:pic>
        </p:grpSp>
        <p:pic>
          <p:nvPicPr>
            <p:cNvPr id="8" name="Picture 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D268F587-2769-6CE2-1AA5-E942AB31B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9967" y="4679238"/>
              <a:ext cx="470692" cy="470029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81EAC7-7A44-BB0E-DFC1-DD6731720BF0}"/>
              </a:ext>
            </a:extLst>
          </p:cNvPr>
          <p:cNvGrpSpPr/>
          <p:nvPr/>
        </p:nvGrpSpPr>
        <p:grpSpPr>
          <a:xfrm>
            <a:off x="5376000" y="2687175"/>
            <a:ext cx="1440000" cy="1483650"/>
            <a:chOff x="5441813" y="4359126"/>
            <a:chExt cx="1440000" cy="148365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E288477-00A9-825E-816B-E98934D5BB82}"/>
                </a:ext>
              </a:extLst>
            </p:cNvPr>
            <p:cNvSpPr/>
            <p:nvPr/>
          </p:nvSpPr>
          <p:spPr>
            <a:xfrm>
              <a:off x="5441813" y="4402776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ECF4C2-1437-B0B4-CC6A-8B607B426126}"/>
                </a:ext>
              </a:extLst>
            </p:cNvPr>
            <p:cNvSpPr txBox="1"/>
            <p:nvPr/>
          </p:nvSpPr>
          <p:spPr>
            <a:xfrm>
              <a:off x="5688329" y="5308871"/>
              <a:ext cx="95876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398A7"/>
                  </a:solidFill>
                </a:rPr>
                <a:t>BFF</a:t>
              </a:r>
            </a:p>
          </p:txBody>
        </p:sp>
        <p:pic>
          <p:nvPicPr>
            <p:cNvPr id="15" name="Picture 1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B5015339-1704-C7CF-C9B3-99B9FB91F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7931" y="4359126"/>
              <a:ext cx="1030660" cy="102920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1434F5-4238-7AEF-E45B-1C7C1211EC22}"/>
              </a:ext>
            </a:extLst>
          </p:cNvPr>
          <p:cNvGrpSpPr/>
          <p:nvPr/>
        </p:nvGrpSpPr>
        <p:grpSpPr>
          <a:xfrm>
            <a:off x="9227909" y="832675"/>
            <a:ext cx="1440001" cy="1440000"/>
            <a:chOff x="5375999" y="592224"/>
            <a:chExt cx="1440001" cy="1440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B2C5DF3-15D9-06D1-1E35-50337A234C49}"/>
                </a:ext>
              </a:extLst>
            </p:cNvPr>
            <p:cNvSpPr/>
            <p:nvPr/>
          </p:nvSpPr>
          <p:spPr>
            <a:xfrm>
              <a:off x="5376000" y="592224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Graphical user interface, application, icon&#10;&#10;Description automatically generated">
              <a:extLst>
                <a:ext uri="{FF2B5EF4-FFF2-40B4-BE49-F238E27FC236}">
                  <a16:creationId xmlns:a16="http://schemas.microsoft.com/office/drawing/2014/main" id="{0D60325E-4DBA-9B4B-DFD5-29A3AF44C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8329" y="603253"/>
              <a:ext cx="815341" cy="81534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4D0883-1EEF-153C-B96C-9AEB35FB502D}"/>
                </a:ext>
              </a:extLst>
            </p:cNvPr>
            <p:cNvSpPr txBox="1"/>
            <p:nvPr/>
          </p:nvSpPr>
          <p:spPr>
            <a:xfrm>
              <a:off x="5375999" y="1362815"/>
              <a:ext cx="144000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98A7"/>
                  </a:solidFill>
                </a:rPr>
                <a:t>AUTHORIZATION SERVER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1AEA15-649E-0438-E9B7-3EF444A0BB58}"/>
              </a:ext>
            </a:extLst>
          </p:cNvPr>
          <p:cNvGrpSpPr/>
          <p:nvPr/>
        </p:nvGrpSpPr>
        <p:grpSpPr>
          <a:xfrm>
            <a:off x="9227909" y="4585326"/>
            <a:ext cx="1440000" cy="1440000"/>
            <a:chOff x="10235626" y="4402776"/>
            <a:chExt cx="1440000" cy="1440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0E088A-762A-3532-18EB-DAC9EB0E29C1}"/>
                </a:ext>
              </a:extLst>
            </p:cNvPr>
            <p:cNvSpPr/>
            <p:nvPr/>
          </p:nvSpPr>
          <p:spPr>
            <a:xfrm>
              <a:off x="10235626" y="4402776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0D10809-5B6F-F484-2308-11F8F20E6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20484" y="4438589"/>
              <a:ext cx="870283" cy="87028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6D1F9D-C756-228B-B040-392E42F68E84}"/>
                </a:ext>
              </a:extLst>
            </p:cNvPr>
            <p:cNvSpPr txBox="1"/>
            <p:nvPr/>
          </p:nvSpPr>
          <p:spPr>
            <a:xfrm>
              <a:off x="10476240" y="5216537"/>
              <a:ext cx="95876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398A7"/>
                  </a:solidFill>
                </a:rPr>
                <a:t>RESOURCE SERVER API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3FD6FCB-5BC2-34E3-C937-C24FFF43E77B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2087700" y="3450825"/>
            <a:ext cx="3288300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B6878AF-5969-FDC2-CF9F-B54AE681257A}"/>
              </a:ext>
            </a:extLst>
          </p:cNvPr>
          <p:cNvGrpSpPr/>
          <p:nvPr/>
        </p:nvGrpSpPr>
        <p:grpSpPr>
          <a:xfrm>
            <a:off x="6766828" y="1857374"/>
            <a:ext cx="3901081" cy="1324376"/>
            <a:chOff x="6766828" y="1857374"/>
            <a:chExt cx="3901081" cy="1324376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7EA2461-7E21-D7EC-AF51-B6F1834509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6828" y="1857374"/>
              <a:ext cx="2531637" cy="13243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13B96C9-69F6-B034-10CA-6C2365D2C2BD}"/>
                </a:ext>
              </a:extLst>
            </p:cNvPr>
            <p:cNvGrpSpPr/>
            <p:nvPr/>
          </p:nvGrpSpPr>
          <p:grpSpPr>
            <a:xfrm>
              <a:off x="7843278" y="2680451"/>
              <a:ext cx="2824631" cy="430887"/>
              <a:chOff x="2226591" y="4220982"/>
              <a:chExt cx="2824631" cy="430887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5788EE5-5768-F066-2243-86E32E0E34BE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739803A-38B1-E547-3C3F-1A70AB3CB052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1C16153-E2A3-4146-3158-106F922E47A2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2</a:t>
                  </a: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05C8DCA-5A9B-5478-5982-CFEB8DE35780}"/>
                  </a:ext>
                </a:extLst>
              </p:cNvPr>
              <p:cNvSpPr txBox="1"/>
              <p:nvPr/>
            </p:nvSpPr>
            <p:spPr>
              <a:xfrm>
                <a:off x="2596896" y="4220982"/>
                <a:ext cx="24543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Issue access token and refresh token</a:t>
                </a: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D713D1E-8863-9BCE-9F6B-BB9B3D0D2452}"/>
              </a:ext>
            </a:extLst>
          </p:cNvPr>
          <p:cNvGrpSpPr/>
          <p:nvPr/>
        </p:nvGrpSpPr>
        <p:grpSpPr>
          <a:xfrm>
            <a:off x="6605117" y="3951897"/>
            <a:ext cx="3822175" cy="1353429"/>
            <a:chOff x="6605117" y="3951897"/>
            <a:chExt cx="3822175" cy="1353429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0A1E8E5-48D6-3A8F-6314-0A4C8F509BDB}"/>
                </a:ext>
              </a:extLst>
            </p:cNvPr>
            <p:cNvCxnSpPr>
              <a:cxnSpLocks/>
              <a:stCxn id="13" idx="5"/>
              <a:endCxn id="21" idx="2"/>
            </p:cNvCxnSpPr>
            <p:nvPr/>
          </p:nvCxnSpPr>
          <p:spPr>
            <a:xfrm>
              <a:off x="6605117" y="3959942"/>
              <a:ext cx="2622792" cy="134538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AB05F57-C781-54D3-F402-B19CF6031A5A}"/>
                </a:ext>
              </a:extLst>
            </p:cNvPr>
            <p:cNvGrpSpPr/>
            <p:nvPr/>
          </p:nvGrpSpPr>
          <p:grpSpPr>
            <a:xfrm>
              <a:off x="7602661" y="3951897"/>
              <a:ext cx="2824631" cy="430887"/>
              <a:chOff x="2226591" y="4233899"/>
              <a:chExt cx="2824631" cy="430887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0AB982C4-B5A7-A5E3-7011-94213F05A591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0E9CB32-0BA2-8164-41CA-BD20FD733070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4E98C5E-3076-61B0-E929-37CBC6ADC4C1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3</a:t>
                  </a: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BF176BE-20A8-7F09-18E7-C5D4F76384B0}"/>
                  </a:ext>
                </a:extLst>
              </p:cNvPr>
              <p:cNvSpPr txBox="1"/>
              <p:nvPr/>
            </p:nvSpPr>
            <p:spPr>
              <a:xfrm>
                <a:off x="2596896" y="4233899"/>
                <a:ext cx="24543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58595B"/>
                    </a:solidFill>
                  </a:rPr>
                  <a:t>Proxy API requests with access token retrieved from cookie</a:t>
                </a:r>
              </a:p>
            </p:txBody>
          </p: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604B3B7-6B47-6469-6FB4-1657E7C58319}"/>
              </a:ext>
            </a:extLst>
          </p:cNvPr>
          <p:cNvGrpSpPr/>
          <p:nvPr/>
        </p:nvGrpSpPr>
        <p:grpSpPr>
          <a:xfrm>
            <a:off x="4994670" y="1552675"/>
            <a:ext cx="4233240" cy="1389033"/>
            <a:chOff x="4994670" y="1552675"/>
            <a:chExt cx="4233240" cy="1389033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376F37A-681D-7570-C627-1A95080BF44F}"/>
                </a:ext>
              </a:extLst>
            </p:cNvPr>
            <p:cNvCxnSpPr>
              <a:cxnSpLocks/>
              <a:stCxn id="13" idx="7"/>
              <a:endCxn id="17" idx="2"/>
            </p:cNvCxnSpPr>
            <p:nvPr/>
          </p:nvCxnSpPr>
          <p:spPr>
            <a:xfrm flipV="1">
              <a:off x="6605117" y="1552675"/>
              <a:ext cx="2622793" cy="138903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3B915E92-72A8-39DC-3471-3AA7F736E47A}"/>
                </a:ext>
              </a:extLst>
            </p:cNvPr>
            <p:cNvGrpSpPr/>
            <p:nvPr/>
          </p:nvGrpSpPr>
          <p:grpSpPr>
            <a:xfrm flipH="1">
              <a:off x="4994670" y="1641930"/>
              <a:ext cx="2848608" cy="430887"/>
              <a:chOff x="2226591" y="4186330"/>
              <a:chExt cx="2848608" cy="430887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E9978C4-0AC2-C002-0F34-842BB53C1913}"/>
                  </a:ext>
                </a:extLst>
              </p:cNvPr>
              <p:cNvGrpSpPr/>
              <p:nvPr/>
            </p:nvGrpSpPr>
            <p:grpSpPr>
              <a:xfrm>
                <a:off x="2226591" y="4312589"/>
                <a:ext cx="252000" cy="252000"/>
                <a:chOff x="2226591" y="4312589"/>
                <a:chExt cx="252000" cy="252000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81430762-6ADE-F7D2-26F0-C67C7739A711}"/>
                    </a:ext>
                  </a:extLst>
                </p:cNvPr>
                <p:cNvSpPr/>
                <p:nvPr/>
              </p:nvSpPr>
              <p:spPr>
                <a:xfrm>
                  <a:off x="2226591" y="4312589"/>
                  <a:ext cx="252000" cy="252000"/>
                </a:xfrm>
                <a:prstGeom prst="ellipse">
                  <a:avLst/>
                </a:prstGeom>
                <a:solidFill>
                  <a:srgbClr val="007F9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F2130B7-09B8-B215-E9FB-ED052607FAC2}"/>
                    </a:ext>
                  </a:extLst>
                </p:cNvPr>
                <p:cNvSpPr txBox="1"/>
                <p:nvPr/>
              </p:nvSpPr>
              <p:spPr>
                <a:xfrm>
                  <a:off x="2226591" y="4330867"/>
                  <a:ext cx="25200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2"/>
                      </a:solidFill>
                    </a:rPr>
                    <a:t>1</a:t>
                  </a: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0790979-4169-C581-3D6B-0E6BE39B8766}"/>
                  </a:ext>
                </a:extLst>
              </p:cNvPr>
              <p:cNvSpPr txBox="1"/>
              <p:nvPr/>
            </p:nvSpPr>
            <p:spPr>
              <a:xfrm>
                <a:off x="2620873" y="4186330"/>
                <a:ext cx="24543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58595B"/>
                    </a:solidFill>
                  </a:rPr>
                  <a:t>Run the Authorization Code flow with client authentication</a:t>
                </a:r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6CF2A71-814F-3D64-38E7-7307694F7014}"/>
              </a:ext>
            </a:extLst>
          </p:cNvPr>
          <p:cNvSpPr txBox="1"/>
          <p:nvPr/>
        </p:nvSpPr>
        <p:spPr>
          <a:xfrm flipH="1">
            <a:off x="2504687" y="3102473"/>
            <a:ext cx="24543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rgbClr val="58595B"/>
                </a:solidFill>
              </a:rPr>
              <a:t>Track state with cookies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682DC9F-1744-70FF-314D-AA99EC5BC688}"/>
              </a:ext>
            </a:extLst>
          </p:cNvPr>
          <p:cNvGrpSpPr/>
          <p:nvPr/>
        </p:nvGrpSpPr>
        <p:grpSpPr>
          <a:xfrm>
            <a:off x="407509" y="4170417"/>
            <a:ext cx="2979813" cy="1386481"/>
            <a:chOff x="4302090" y="4515265"/>
            <a:chExt cx="2979813" cy="1386481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3B37F78-2BAA-A1BA-53F5-F3C29BFF3ECB}"/>
                </a:ext>
              </a:extLst>
            </p:cNvPr>
            <p:cNvGrpSpPr/>
            <p:nvPr/>
          </p:nvGrpSpPr>
          <p:grpSpPr>
            <a:xfrm>
              <a:off x="4302090" y="5194263"/>
              <a:ext cx="2979813" cy="707483"/>
              <a:chOff x="704644" y="4206904"/>
              <a:chExt cx="2979813" cy="661499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89B4BB4-0EF7-AACB-3E9C-770DED9D72F7}"/>
                  </a:ext>
                </a:extLst>
              </p:cNvPr>
              <p:cNvSpPr/>
              <p:nvPr/>
            </p:nvSpPr>
            <p:spPr>
              <a:xfrm>
                <a:off x="704644" y="4206904"/>
                <a:ext cx="2979813" cy="66149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2770B39-747C-FAEF-A63D-EA66CDFD4E3A}"/>
                  </a:ext>
                </a:extLst>
              </p:cNvPr>
              <p:cNvSpPr txBox="1"/>
              <p:nvPr/>
            </p:nvSpPr>
            <p:spPr>
              <a:xfrm>
                <a:off x="780036" y="4322234"/>
                <a:ext cx="2791968" cy="47482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C00000"/>
                    </a:solidFill>
                  </a:rPr>
                  <a:t>A BFF never exposes tokens, but XSS in the frontend still allows the attacker to send requests via the BFF</a:t>
                </a:r>
              </a:p>
            </p:txBody>
          </p:sp>
        </p:grp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7E03964-4D7D-FE53-2074-17E0C2953E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83727" y="4515265"/>
              <a:ext cx="5372" cy="67899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2760EEB9-D19F-EECD-4DD5-E1858A3BBEB4}"/>
              </a:ext>
            </a:extLst>
          </p:cNvPr>
          <p:cNvSpPr txBox="1"/>
          <p:nvPr/>
        </p:nvSpPr>
        <p:spPr>
          <a:xfrm flipH="1">
            <a:off x="2101421" y="2559201"/>
            <a:ext cx="331747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B050"/>
                </a:solidFill>
              </a:rPr>
              <a:t>THE “FRONTEND” APPLICATION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A5D39AF-3889-8EED-333B-90ABAC4D2278}"/>
              </a:ext>
            </a:extLst>
          </p:cNvPr>
          <p:cNvSpPr txBox="1"/>
          <p:nvPr/>
        </p:nvSpPr>
        <p:spPr>
          <a:xfrm flipH="1">
            <a:off x="4790995" y="4506130"/>
            <a:ext cx="2622791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7F91"/>
                </a:solidFill>
              </a:rPr>
              <a:t>The OAuth 2.0 client application</a:t>
            </a:r>
          </a:p>
          <a:p>
            <a:r>
              <a:rPr lang="en-US" sz="1100" dirty="0">
                <a:solidFill>
                  <a:srgbClr val="58595B"/>
                </a:solidFill>
              </a:rPr>
              <a:t>The BFF does not contain any business logic. All it does is accept requests with a cookie and forward them to the API with an access token.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BBCEAA5-64F2-3973-3947-A3A43D12BBF8}"/>
              </a:ext>
            </a:extLst>
          </p:cNvPr>
          <p:cNvGrpSpPr/>
          <p:nvPr/>
        </p:nvGrpSpPr>
        <p:grpSpPr>
          <a:xfrm>
            <a:off x="3182000" y="3959942"/>
            <a:ext cx="2979813" cy="2509748"/>
            <a:chOff x="3182000" y="3959942"/>
            <a:chExt cx="2979813" cy="250974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CD57BB0-BCA1-5E00-456C-6DB58E7FC62A}"/>
                </a:ext>
              </a:extLst>
            </p:cNvPr>
            <p:cNvGrpSpPr/>
            <p:nvPr/>
          </p:nvGrpSpPr>
          <p:grpSpPr>
            <a:xfrm>
              <a:off x="3182000" y="5762207"/>
              <a:ext cx="2979813" cy="707483"/>
              <a:chOff x="704644" y="4206904"/>
              <a:chExt cx="2979813" cy="661499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250C657-1050-B049-5D6D-7F352003CB8A}"/>
                  </a:ext>
                </a:extLst>
              </p:cNvPr>
              <p:cNvSpPr/>
              <p:nvPr/>
            </p:nvSpPr>
            <p:spPr>
              <a:xfrm>
                <a:off x="704644" y="4206904"/>
                <a:ext cx="2979813" cy="66149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5751165-7015-4D8E-5838-65CBD6F3603E}"/>
                  </a:ext>
                </a:extLst>
              </p:cNvPr>
              <p:cNvSpPr txBox="1"/>
              <p:nvPr/>
            </p:nvSpPr>
            <p:spPr>
              <a:xfrm>
                <a:off x="780036" y="4322234"/>
                <a:ext cx="2791968" cy="47482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00B050"/>
                    </a:solidFill>
                  </a:rPr>
                  <a:t>BFF client can follow best practices for backend applications (strong client authentication, sender constrained tokens,…</a:t>
                </a:r>
              </a:p>
            </p:txBody>
          </p:sp>
        </p:grpSp>
        <p:cxnSp>
          <p:nvCxnSpPr>
            <p:cNvPr id="100" name="Connector: Elbow 99">
              <a:extLst>
                <a:ext uri="{FF2B5EF4-FFF2-40B4-BE49-F238E27FC236}">
                  <a16:creationId xmlns:a16="http://schemas.microsoft.com/office/drawing/2014/main" id="{AFBFC1D0-538B-7699-F769-723DC6CC6B05}"/>
                </a:ext>
              </a:extLst>
            </p:cNvPr>
            <p:cNvCxnSpPr>
              <a:cxnSpLocks/>
              <a:stCxn id="74" idx="0"/>
              <a:endCxn id="13" idx="3"/>
            </p:cNvCxnSpPr>
            <p:nvPr/>
          </p:nvCxnSpPr>
          <p:spPr>
            <a:xfrm rot="5400000" flipH="1" flipV="1">
              <a:off x="4228263" y="4403587"/>
              <a:ext cx="1802265" cy="914976"/>
            </a:xfrm>
            <a:prstGeom prst="bentConnector3">
              <a:avLst>
                <a:gd name="adj1" fmla="val 99468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165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6E0456-B660-4E6D-90AE-9A4254303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nl-NL" noProof="1"/>
              <a:t> </a:t>
            </a:r>
            <a:fld id="{1336C48C-F87C-4E4B-81EF-5027B17D1F61}" type="slidenum">
              <a:rPr lang="nl-NL" noProof="1" smtClean="0"/>
              <a:pPr>
                <a:spcAft>
                  <a:spcPts val="600"/>
                </a:spcAft>
              </a:pPr>
              <a:t>62</a:t>
            </a:fld>
            <a:endParaRPr lang="nl-NL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067DFA-02B1-414F-A694-1D4CDC6625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5025" y="1991593"/>
            <a:ext cx="7981950" cy="162718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nl-BE" sz="4600" dirty="0"/>
              <a:t>BACKEND-FOR-FRONTEND</a:t>
            </a:r>
            <a:endParaRPr lang="LID4096" sz="4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3A1407-B93E-451D-B5C9-1BD7D99B58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BE" dirty="0" err="1"/>
              <a:t>Relies</a:t>
            </a:r>
            <a:r>
              <a:rPr lang="nl-BE" dirty="0"/>
              <a:t> on </a:t>
            </a:r>
            <a:r>
              <a:rPr lang="nl-BE" dirty="0" err="1"/>
              <a:t>core</a:t>
            </a:r>
            <a:r>
              <a:rPr lang="nl-BE" dirty="0"/>
              <a:t> building </a:t>
            </a:r>
            <a:r>
              <a:rPr lang="nl-BE" dirty="0" err="1"/>
              <a:t>blocks</a:t>
            </a:r>
            <a:r>
              <a:rPr lang="nl-BE" dirty="0"/>
              <a:t> of web apps(cookies, backend </a:t>
            </a:r>
            <a:r>
              <a:rPr lang="nl-BE" dirty="0" err="1"/>
              <a:t>OAuth</a:t>
            </a:r>
            <a:r>
              <a:rPr lang="nl-BE" dirty="0"/>
              <a:t> 2.0 </a:t>
            </a:r>
            <a:r>
              <a:rPr lang="nl-BE" dirty="0" err="1"/>
              <a:t>flows</a:t>
            </a:r>
            <a:endParaRPr lang="nl-BE" dirty="0"/>
          </a:p>
          <a:p>
            <a:r>
              <a:rPr lang="nl-BE" dirty="0" err="1"/>
              <a:t>BFFs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stateful</a:t>
            </a:r>
            <a:r>
              <a:rPr lang="nl-BE" dirty="0"/>
              <a:t> or </a:t>
            </a:r>
            <a:r>
              <a:rPr lang="nl-BE" dirty="0" err="1"/>
              <a:t>stateless</a:t>
            </a:r>
            <a:r>
              <a:rPr lang="nl-BE" dirty="0"/>
              <a:t>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7834554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afbeelding 3" descr="Afbeelding met persoon, man, binnen, zitten&#10;&#10;Automatisch gegenereerde beschrijving">
            <a:extLst>
              <a:ext uri="{FF2B5EF4-FFF2-40B4-BE49-F238E27FC236}">
                <a16:creationId xmlns:a16="http://schemas.microsoft.com/office/drawing/2014/main" id="{1F82ECA0-6097-E54A-9C3E-88EAA24DD8B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C96C8F4-52DA-5041-9F2F-AE90CF900566}"/>
              </a:ext>
            </a:extLst>
          </p:cNvPr>
          <p:cNvSpPr>
            <a:spLocks noGrp="1"/>
          </p:cNvSpPr>
          <p:nvPr>
            <p:ph type="body" idx="1004"/>
          </p:nvPr>
        </p:nvSpPr>
        <p:spPr>
          <a:xfrm>
            <a:off x="0" y="-2557128"/>
            <a:ext cx="10544175" cy="1054417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C9A91C-026C-BC42-81E3-D370FEBFC921}"/>
              </a:ext>
            </a:extLst>
          </p:cNvPr>
          <p:cNvSpPr>
            <a:spLocks noGrp="1"/>
          </p:cNvSpPr>
          <p:nvPr>
            <p:ph type="body" idx="100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8821FBF-FF14-D846-B0FF-6A1FC9FD1895}"/>
              </a:ext>
            </a:extLst>
          </p:cNvPr>
          <p:cNvSpPr>
            <a:spLocks noGrp="1"/>
          </p:cNvSpPr>
          <p:nvPr>
            <p:ph type="body" idx="100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959A9D-60C6-D545-8A1D-69578A02F15A}"/>
              </a:ext>
            </a:extLst>
          </p:cNvPr>
          <p:cNvSpPr>
            <a:spLocks noGrp="1"/>
          </p:cNvSpPr>
          <p:nvPr>
            <p:ph type="body" idx="100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05F1C2D-94C6-8548-B99E-74D295A82E0C}"/>
              </a:ext>
            </a:extLst>
          </p:cNvPr>
          <p:cNvSpPr>
            <a:spLocks noGrp="1"/>
          </p:cNvSpPr>
          <p:nvPr>
            <p:ph type="body" sz="quarter" idx="1008"/>
          </p:nvPr>
        </p:nvSpPr>
        <p:spPr/>
        <p:txBody>
          <a:bodyPr/>
          <a:lstStyle/>
          <a:p>
            <a:r>
              <a:rPr lang="en-US" dirty="0"/>
              <a:t>Backend-for-frontend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F6D975F-288B-7F41-AC44-10ED251491CD}"/>
              </a:ext>
            </a:extLst>
          </p:cNvPr>
          <p:cNvSpPr>
            <a:spLocks noGrp="1"/>
          </p:cNvSpPr>
          <p:nvPr>
            <p:ph type="body" sz="quarter" idx="100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6511E1-D07B-BD48-9702-FF00B04CBAE6}"/>
              </a:ext>
            </a:extLst>
          </p:cNvPr>
          <p:cNvSpPr>
            <a:spLocks noGrp="1"/>
          </p:cNvSpPr>
          <p:nvPr>
            <p:ph type="body" sz="quarter" idx="1007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549152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afbeelding 3" descr="Afbeelding met persoon, man, binnen, zitten&#10;&#10;Automatisch gegenereerde beschrijving">
            <a:extLst>
              <a:ext uri="{FF2B5EF4-FFF2-40B4-BE49-F238E27FC236}">
                <a16:creationId xmlns:a16="http://schemas.microsoft.com/office/drawing/2014/main" id="{1F82ECA0-6097-E54A-9C3E-88EAA24DD8B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C96C8F4-52DA-5041-9F2F-AE90CF900566}"/>
              </a:ext>
            </a:extLst>
          </p:cNvPr>
          <p:cNvSpPr>
            <a:spLocks noGrp="1"/>
          </p:cNvSpPr>
          <p:nvPr>
            <p:ph type="body" idx="1004"/>
          </p:nvPr>
        </p:nvSpPr>
        <p:spPr>
          <a:xfrm>
            <a:off x="0" y="-2557128"/>
            <a:ext cx="10544175" cy="1054417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C9A91C-026C-BC42-81E3-D370FEBFC921}"/>
              </a:ext>
            </a:extLst>
          </p:cNvPr>
          <p:cNvSpPr>
            <a:spLocks noGrp="1"/>
          </p:cNvSpPr>
          <p:nvPr>
            <p:ph type="body" idx="100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8821FBF-FF14-D846-B0FF-6A1FC9FD1895}"/>
              </a:ext>
            </a:extLst>
          </p:cNvPr>
          <p:cNvSpPr>
            <a:spLocks noGrp="1"/>
          </p:cNvSpPr>
          <p:nvPr>
            <p:ph type="body" idx="100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959A9D-60C6-D545-8A1D-69578A02F15A}"/>
              </a:ext>
            </a:extLst>
          </p:cNvPr>
          <p:cNvSpPr>
            <a:spLocks noGrp="1"/>
          </p:cNvSpPr>
          <p:nvPr>
            <p:ph type="body" idx="100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05F1C2D-94C6-8548-B99E-74D295A82E0C}"/>
              </a:ext>
            </a:extLst>
          </p:cNvPr>
          <p:cNvSpPr>
            <a:spLocks noGrp="1"/>
          </p:cNvSpPr>
          <p:nvPr>
            <p:ph type="body" sz="quarter" idx="100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F6D975F-288B-7F41-AC44-10ED251491CD}"/>
              </a:ext>
            </a:extLst>
          </p:cNvPr>
          <p:cNvSpPr>
            <a:spLocks noGrp="1"/>
          </p:cNvSpPr>
          <p:nvPr>
            <p:ph type="body" sz="quarter" idx="100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6511E1-D07B-BD48-9702-FF00B04CBAE6}"/>
              </a:ext>
            </a:extLst>
          </p:cNvPr>
          <p:cNvSpPr>
            <a:spLocks noGrp="1"/>
          </p:cNvSpPr>
          <p:nvPr>
            <p:ph type="body" sz="quarter" idx="1007"/>
          </p:nvPr>
        </p:nvSpPr>
        <p:spPr/>
        <p:txBody>
          <a:bodyPr/>
          <a:lstStyle/>
          <a:p>
            <a:r>
              <a:rPr lang="en-US" sz="6000" dirty="0"/>
              <a:t>TAKEAWAYS</a:t>
            </a:r>
            <a:endParaRPr lang="en-US" sz="60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0783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07612F2B-96DF-6A9B-4496-9B10B43D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nl-NL" noProof="1"/>
              <a:t> </a:t>
            </a:r>
            <a:fld id="{1336C48C-F87C-4E4B-81EF-5027B17D1F61}" type="slidenum">
              <a:rPr lang="nl-NL" noProof="1" smtClean="0"/>
              <a:pPr>
                <a:spcAft>
                  <a:spcPts val="600"/>
                </a:spcAft>
              </a:pPr>
              <a:t>65</a:t>
            </a:fld>
            <a:endParaRPr lang="nl-NL" noProof="1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5FBEED-D2B8-49C6-ADE5-41A10510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11027626" cy="449275"/>
          </a:xfrm>
        </p:spPr>
        <p:txBody>
          <a:bodyPr anchor="t">
            <a:normAutofit/>
          </a:bodyPr>
          <a:lstStyle/>
          <a:p>
            <a:r>
              <a:rPr lang="nl-BE" sz="3100" err="1"/>
              <a:t>Takeaways</a:t>
            </a:r>
            <a:endParaRPr lang="LID4096" sz="310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384C71D-1BDD-2AB9-9418-B612657027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41500"/>
            <a:ext cx="5448300" cy="51117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D7CC2CEE-878F-7402-1B30-DCF12BD8AE04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3161761530"/>
              </p:ext>
            </p:extLst>
          </p:nvPr>
        </p:nvGraphicFramePr>
        <p:xfrm>
          <a:off x="647700" y="1909332"/>
          <a:ext cx="11028363" cy="3792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7470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FA506-1482-9844-B59C-EC5BD620A7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Bart WULLEMS</a:t>
            </a:r>
            <a:endParaRPr lang="nl-NZ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Business area director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F16B71-4D94-1C45-A4AE-05261AF7DE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48886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3F169-B153-1110-D30A-53310886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7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595A3-C68F-9D60-48B9-2552D774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Claims Can Set Your Application Free</a:t>
            </a:r>
          </a:p>
        </p:txBody>
      </p:sp>
      <p:cxnSp>
        <p:nvCxnSpPr>
          <p:cNvPr id="7" name="message RST">
            <a:extLst>
              <a:ext uri="{FF2B5EF4-FFF2-40B4-BE49-F238E27FC236}">
                <a16:creationId xmlns:a16="http://schemas.microsoft.com/office/drawing/2014/main" id="{BE92DAC4-1F7A-171E-517B-A43F00E29AA8}"/>
              </a:ext>
            </a:extLst>
          </p:cNvPr>
          <p:cNvCxnSpPr/>
          <p:nvPr/>
        </p:nvCxnSpPr>
        <p:spPr>
          <a:xfrm rot="5400000" flipH="1" flipV="1">
            <a:off x="2619205" y="3630349"/>
            <a:ext cx="1949570" cy="134009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msg Policy">
            <a:extLst>
              <a:ext uri="{FF2B5EF4-FFF2-40B4-BE49-F238E27FC236}">
                <a16:creationId xmlns:a16="http://schemas.microsoft.com/office/drawing/2014/main" id="{544F8F1B-5F5F-2511-C20F-6EB9B2D3C65E}"/>
              </a:ext>
            </a:extLst>
          </p:cNvPr>
          <p:cNvCxnSpPr/>
          <p:nvPr/>
        </p:nvCxnSpPr>
        <p:spPr>
          <a:xfrm flipV="1">
            <a:off x="3007335" y="4447053"/>
            <a:ext cx="4319079" cy="987274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msg Call">
            <a:extLst>
              <a:ext uri="{FF2B5EF4-FFF2-40B4-BE49-F238E27FC236}">
                <a16:creationId xmlns:a16="http://schemas.microsoft.com/office/drawing/2014/main" id="{3E9B7FD2-2D79-6CE9-B891-74CB7A8CF795}"/>
              </a:ext>
            </a:extLst>
          </p:cNvPr>
          <p:cNvCxnSpPr/>
          <p:nvPr/>
        </p:nvCxnSpPr>
        <p:spPr>
          <a:xfrm flipV="1">
            <a:off x="3030339" y="4746102"/>
            <a:ext cx="4319079" cy="98727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red store">
            <a:extLst>
              <a:ext uri="{FF2B5EF4-FFF2-40B4-BE49-F238E27FC236}">
                <a16:creationId xmlns:a16="http://schemas.microsoft.com/office/drawing/2014/main" id="{21915921-0B6D-27D1-C7E0-16DEA0C4C007}"/>
              </a:ext>
            </a:extLst>
          </p:cNvPr>
          <p:cNvSpPr/>
          <p:nvPr/>
        </p:nvSpPr>
        <p:spPr bwMode="auto">
          <a:xfrm>
            <a:off x="8997265" y="5521299"/>
            <a:ext cx="541995" cy="453921"/>
          </a:xfrm>
          <a:prstGeom prst="can">
            <a:avLst/>
          </a:prstGeom>
          <a:ln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Profile store">
            <a:extLst>
              <a:ext uri="{FF2B5EF4-FFF2-40B4-BE49-F238E27FC236}">
                <a16:creationId xmlns:a16="http://schemas.microsoft.com/office/drawing/2014/main" id="{4C0C82F2-B606-6EBB-6978-806773B836AB}"/>
              </a:ext>
            </a:extLst>
          </p:cNvPr>
          <p:cNvSpPr/>
          <p:nvPr/>
        </p:nvSpPr>
        <p:spPr bwMode="auto">
          <a:xfrm>
            <a:off x="10376200" y="5549030"/>
            <a:ext cx="541995" cy="453921"/>
          </a:xfrm>
          <a:prstGeom prst="can">
            <a:avLst/>
          </a:prstGeom>
          <a:ln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4" name="AD" descr="C:\Program Files\Microsoft Resource DVD Artwork\DVD_ART\Artwork_Imagery\Shapes and Graphics\Pyramid Triangle\green triangle.png">
            <a:extLst>
              <a:ext uri="{FF2B5EF4-FFF2-40B4-BE49-F238E27FC236}">
                <a16:creationId xmlns:a16="http://schemas.microsoft.com/office/drawing/2014/main" id="{E61ED1E1-CBBB-CF40-250A-FF39C1051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720022" y="5477637"/>
            <a:ext cx="585539" cy="487622"/>
          </a:xfrm>
          <a:prstGeom prst="rect">
            <a:avLst/>
          </a:prstGeom>
          <a:noFill/>
        </p:spPr>
      </p:pic>
      <p:sp>
        <p:nvSpPr>
          <p:cNvPr id="15" name="Rounded Rectangle 3">
            <a:extLst>
              <a:ext uri="{FF2B5EF4-FFF2-40B4-BE49-F238E27FC236}">
                <a16:creationId xmlns:a16="http://schemas.microsoft.com/office/drawing/2014/main" id="{F3454469-973B-35A0-BCC5-EE7CE2E8A930}"/>
              </a:ext>
            </a:extLst>
          </p:cNvPr>
          <p:cNvSpPr/>
          <p:nvPr/>
        </p:nvSpPr>
        <p:spPr bwMode="auto">
          <a:xfrm>
            <a:off x="8209484" y="3952253"/>
            <a:ext cx="1117692" cy="1368666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ounded Rectangle 4">
            <a:extLst>
              <a:ext uri="{FF2B5EF4-FFF2-40B4-BE49-F238E27FC236}">
                <a16:creationId xmlns:a16="http://schemas.microsoft.com/office/drawing/2014/main" id="{7066D755-73CD-8A52-6BD8-41FAF882604E}"/>
              </a:ext>
            </a:extLst>
          </p:cNvPr>
          <p:cNvSpPr/>
          <p:nvPr/>
        </p:nvSpPr>
        <p:spPr bwMode="auto">
          <a:xfrm>
            <a:off x="9331835" y="3952253"/>
            <a:ext cx="1124007" cy="1368666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" name="AUTHN logic">
            <a:extLst>
              <a:ext uri="{FF2B5EF4-FFF2-40B4-BE49-F238E27FC236}">
                <a16:creationId xmlns:a16="http://schemas.microsoft.com/office/drawing/2014/main" id="{8502B843-99FE-789A-F85F-E83173998EAF}"/>
              </a:ext>
            </a:extLst>
          </p:cNvPr>
          <p:cNvSpPr/>
          <p:nvPr/>
        </p:nvSpPr>
        <p:spPr bwMode="auto">
          <a:xfrm>
            <a:off x="8405240" y="4048522"/>
            <a:ext cx="757757" cy="236799"/>
          </a:xfrm>
          <a:prstGeom prst="roundRect">
            <a:avLst>
              <a:gd name="adj" fmla="val 9033"/>
            </a:avLst>
          </a:prstGeom>
          <a:gradFill>
            <a:gsLst>
              <a:gs pos="0">
                <a:schemeClr val="accent2">
                  <a:shade val="15000"/>
                  <a:satMod val="180000"/>
                </a:schemeClr>
              </a:gs>
              <a:gs pos="50000">
                <a:srgbClr val="FF0000"/>
              </a:gs>
              <a:gs pos="70000">
                <a:srgbClr val="FF0000"/>
              </a:gs>
              <a:gs pos="100000">
                <a:srgbClr val="FF0000"/>
              </a:gs>
            </a:gsLst>
          </a:gradFill>
          <a:ln w="1270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8" name="Rounded Rectangle 24">
            <a:extLst>
              <a:ext uri="{FF2B5EF4-FFF2-40B4-BE49-F238E27FC236}">
                <a16:creationId xmlns:a16="http://schemas.microsoft.com/office/drawing/2014/main" id="{F549451B-45AE-8C3D-7BFA-E0C8099B12C7}"/>
              </a:ext>
            </a:extLst>
          </p:cNvPr>
          <p:cNvSpPr/>
          <p:nvPr/>
        </p:nvSpPr>
        <p:spPr bwMode="auto">
          <a:xfrm>
            <a:off x="9429710" y="4121141"/>
            <a:ext cx="426239" cy="91562"/>
          </a:xfrm>
          <a:prstGeom prst="roundRect">
            <a:avLst>
              <a:gd name="adj" fmla="val 9033"/>
            </a:avLst>
          </a:prstGeom>
          <a:gradFill>
            <a:gsLst>
              <a:gs pos="0">
                <a:schemeClr val="accent2">
                  <a:shade val="15000"/>
                  <a:satMod val="180000"/>
                </a:schemeClr>
              </a:gs>
              <a:gs pos="50000">
                <a:srgbClr val="FF0000"/>
              </a:gs>
              <a:gs pos="70000">
                <a:srgbClr val="FF0000"/>
              </a:gs>
              <a:gs pos="100000">
                <a:srgbClr val="FF0000"/>
              </a:gs>
            </a:gsLst>
          </a:gradFill>
          <a:ln w="1270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Rounded Rectangle 25">
            <a:extLst>
              <a:ext uri="{FF2B5EF4-FFF2-40B4-BE49-F238E27FC236}">
                <a16:creationId xmlns:a16="http://schemas.microsoft.com/office/drawing/2014/main" id="{E3E81CC0-CB14-5075-E3C9-746451D28EEF}"/>
              </a:ext>
            </a:extLst>
          </p:cNvPr>
          <p:cNvSpPr/>
          <p:nvPr/>
        </p:nvSpPr>
        <p:spPr bwMode="auto">
          <a:xfrm>
            <a:off x="9931725" y="4477919"/>
            <a:ext cx="426239" cy="91562"/>
          </a:xfrm>
          <a:prstGeom prst="roundRect">
            <a:avLst>
              <a:gd name="adj" fmla="val 9033"/>
            </a:avLst>
          </a:prstGeom>
          <a:gradFill>
            <a:gsLst>
              <a:gs pos="0">
                <a:schemeClr val="accent2">
                  <a:shade val="15000"/>
                  <a:satMod val="180000"/>
                </a:schemeClr>
              </a:gs>
              <a:gs pos="50000">
                <a:srgbClr val="FF0000"/>
              </a:gs>
              <a:gs pos="70000">
                <a:srgbClr val="FF0000"/>
              </a:gs>
              <a:gs pos="100000">
                <a:srgbClr val="FF0000"/>
              </a:gs>
            </a:gsLst>
          </a:gradFill>
          <a:ln w="1270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Rounded Rectangle 26">
            <a:extLst>
              <a:ext uri="{FF2B5EF4-FFF2-40B4-BE49-F238E27FC236}">
                <a16:creationId xmlns:a16="http://schemas.microsoft.com/office/drawing/2014/main" id="{BAB59097-7881-E0D9-C5B2-8F476FCBEEE4}"/>
              </a:ext>
            </a:extLst>
          </p:cNvPr>
          <p:cNvSpPr/>
          <p:nvPr/>
        </p:nvSpPr>
        <p:spPr bwMode="auto">
          <a:xfrm>
            <a:off x="9426553" y="4733628"/>
            <a:ext cx="426239" cy="91562"/>
          </a:xfrm>
          <a:prstGeom prst="roundRect">
            <a:avLst>
              <a:gd name="adj" fmla="val 9033"/>
            </a:avLst>
          </a:prstGeom>
          <a:gradFill>
            <a:gsLst>
              <a:gs pos="0">
                <a:schemeClr val="accent2">
                  <a:shade val="15000"/>
                  <a:satMod val="180000"/>
                </a:schemeClr>
              </a:gs>
              <a:gs pos="50000">
                <a:srgbClr val="FF0000"/>
              </a:gs>
              <a:gs pos="70000">
                <a:srgbClr val="FF0000"/>
              </a:gs>
              <a:gs pos="100000">
                <a:srgbClr val="FF0000"/>
              </a:gs>
            </a:gsLst>
          </a:gradFill>
          <a:ln w="1270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Rounded Rectangle 27">
            <a:extLst>
              <a:ext uri="{FF2B5EF4-FFF2-40B4-BE49-F238E27FC236}">
                <a16:creationId xmlns:a16="http://schemas.microsoft.com/office/drawing/2014/main" id="{41ACAFA5-B2B7-BAFB-95C8-0E197BA8EFBA}"/>
              </a:ext>
            </a:extLst>
          </p:cNvPr>
          <p:cNvSpPr/>
          <p:nvPr/>
        </p:nvSpPr>
        <p:spPr bwMode="auto">
          <a:xfrm>
            <a:off x="9420238" y="4945202"/>
            <a:ext cx="426239" cy="91562"/>
          </a:xfrm>
          <a:prstGeom prst="roundRect">
            <a:avLst>
              <a:gd name="adj" fmla="val 9033"/>
            </a:avLst>
          </a:prstGeom>
          <a:gradFill>
            <a:gsLst>
              <a:gs pos="0">
                <a:schemeClr val="accent2">
                  <a:shade val="15000"/>
                  <a:satMod val="180000"/>
                </a:schemeClr>
              </a:gs>
              <a:gs pos="50000">
                <a:srgbClr val="FF0000"/>
              </a:gs>
              <a:gs pos="70000">
                <a:srgbClr val="FF0000"/>
              </a:gs>
              <a:gs pos="100000">
                <a:srgbClr val="FF0000"/>
              </a:gs>
            </a:gsLst>
          </a:gradFill>
          <a:ln w="1270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" name="Rounded Rectangle 20">
            <a:extLst>
              <a:ext uri="{FF2B5EF4-FFF2-40B4-BE49-F238E27FC236}">
                <a16:creationId xmlns:a16="http://schemas.microsoft.com/office/drawing/2014/main" id="{5FD9876F-BD24-D407-4FC8-80F9CA861ACA}"/>
              </a:ext>
            </a:extLst>
          </p:cNvPr>
          <p:cNvSpPr/>
          <p:nvPr/>
        </p:nvSpPr>
        <p:spPr bwMode="auto">
          <a:xfrm>
            <a:off x="8998756" y="4182891"/>
            <a:ext cx="144379" cy="231191"/>
          </a:xfrm>
          <a:prstGeom prst="roundRect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Rounded Rectangle 21">
            <a:extLst>
              <a:ext uri="{FF2B5EF4-FFF2-40B4-BE49-F238E27FC236}">
                <a16:creationId xmlns:a16="http://schemas.microsoft.com/office/drawing/2014/main" id="{B9F56440-31B9-3A92-DD1A-B425775CE0D4}"/>
              </a:ext>
            </a:extLst>
          </p:cNvPr>
          <p:cNvSpPr/>
          <p:nvPr/>
        </p:nvSpPr>
        <p:spPr bwMode="auto">
          <a:xfrm>
            <a:off x="9001031" y="4533183"/>
            <a:ext cx="144379" cy="231191"/>
          </a:xfrm>
          <a:prstGeom prst="roundRect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59EDCE-0143-B72C-C6ED-08B7FFC15D31}"/>
              </a:ext>
            </a:extLst>
          </p:cNvPr>
          <p:cNvCxnSpPr/>
          <p:nvPr/>
        </p:nvCxnSpPr>
        <p:spPr>
          <a:xfrm rot="16200000" flipH="1">
            <a:off x="8915756" y="4468852"/>
            <a:ext cx="293427" cy="13648"/>
          </a:xfrm>
          <a:prstGeom prst="line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6E738E-E1CF-925F-3124-5EC883B92650}"/>
              </a:ext>
            </a:extLst>
          </p:cNvPr>
          <p:cNvCxnSpPr/>
          <p:nvPr/>
        </p:nvCxnSpPr>
        <p:spPr>
          <a:xfrm rot="16200000" flipH="1">
            <a:off x="8931680" y="4825970"/>
            <a:ext cx="293427" cy="13648"/>
          </a:xfrm>
          <a:prstGeom prst="line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sp>
        <p:nvSpPr>
          <p:cNvPr id="26" name="Rounded Rectangle 30">
            <a:extLst>
              <a:ext uri="{FF2B5EF4-FFF2-40B4-BE49-F238E27FC236}">
                <a16:creationId xmlns:a16="http://schemas.microsoft.com/office/drawing/2014/main" id="{B946DC39-7CF8-2F1B-9B94-767D44DFB2A8}"/>
              </a:ext>
            </a:extLst>
          </p:cNvPr>
          <p:cNvSpPr/>
          <p:nvPr/>
        </p:nvSpPr>
        <p:spPr bwMode="auto">
          <a:xfrm>
            <a:off x="9006777" y="4876187"/>
            <a:ext cx="144379" cy="231191"/>
          </a:xfrm>
          <a:prstGeom prst="roundRect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Rounded Rectangle 31">
            <a:extLst>
              <a:ext uri="{FF2B5EF4-FFF2-40B4-BE49-F238E27FC236}">
                <a16:creationId xmlns:a16="http://schemas.microsoft.com/office/drawing/2014/main" id="{07C7AE63-2480-D95D-22AB-3EAB92AC3EEA}"/>
              </a:ext>
            </a:extLst>
          </p:cNvPr>
          <p:cNvSpPr/>
          <p:nvPr/>
        </p:nvSpPr>
        <p:spPr bwMode="auto">
          <a:xfrm>
            <a:off x="9009052" y="5226479"/>
            <a:ext cx="144379" cy="231191"/>
          </a:xfrm>
          <a:prstGeom prst="roundRect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9B408CB-F9E9-B91D-6BF2-9F41F13007C5}"/>
              </a:ext>
            </a:extLst>
          </p:cNvPr>
          <p:cNvCxnSpPr/>
          <p:nvPr/>
        </p:nvCxnSpPr>
        <p:spPr>
          <a:xfrm rot="16200000" flipH="1">
            <a:off x="8923777" y="5162148"/>
            <a:ext cx="293427" cy="13648"/>
          </a:xfrm>
          <a:prstGeom prst="line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5D92BCD-D701-296B-2A5B-3315ADD49308}"/>
              </a:ext>
            </a:extLst>
          </p:cNvPr>
          <p:cNvCxnSpPr/>
          <p:nvPr/>
        </p:nvCxnSpPr>
        <p:spPr>
          <a:xfrm rot="16200000" flipH="1">
            <a:off x="8939701" y="5519266"/>
            <a:ext cx="293427" cy="13648"/>
          </a:xfrm>
          <a:prstGeom prst="line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sp>
        <p:nvSpPr>
          <p:cNvPr id="30" name="Rounded Rectangle 35">
            <a:extLst>
              <a:ext uri="{FF2B5EF4-FFF2-40B4-BE49-F238E27FC236}">
                <a16:creationId xmlns:a16="http://schemas.microsoft.com/office/drawing/2014/main" id="{82437FDA-708F-64A6-CD18-02F20F6880DA}"/>
              </a:ext>
            </a:extLst>
          </p:cNvPr>
          <p:cNvSpPr/>
          <p:nvPr/>
        </p:nvSpPr>
        <p:spPr bwMode="auto">
          <a:xfrm flipH="1">
            <a:off x="8450806" y="4473833"/>
            <a:ext cx="144379" cy="231191"/>
          </a:xfrm>
          <a:prstGeom prst="roundRect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86488-7D76-3C66-8FBA-C002E486507F}"/>
              </a:ext>
            </a:extLst>
          </p:cNvPr>
          <p:cNvCxnSpPr/>
          <p:nvPr/>
        </p:nvCxnSpPr>
        <p:spPr>
          <a:xfrm rot="5400000">
            <a:off x="8365531" y="4409502"/>
            <a:ext cx="293427" cy="13648"/>
          </a:xfrm>
          <a:prstGeom prst="line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497137-ACC1-8802-13F9-9231954F836C}"/>
              </a:ext>
            </a:extLst>
          </p:cNvPr>
          <p:cNvCxnSpPr/>
          <p:nvPr/>
        </p:nvCxnSpPr>
        <p:spPr>
          <a:xfrm rot="5400000">
            <a:off x="8381455" y="4766620"/>
            <a:ext cx="293427" cy="13648"/>
          </a:xfrm>
          <a:prstGeom prst="line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sp>
        <p:nvSpPr>
          <p:cNvPr id="33" name="Rounded Rectangle 38">
            <a:extLst>
              <a:ext uri="{FF2B5EF4-FFF2-40B4-BE49-F238E27FC236}">
                <a16:creationId xmlns:a16="http://schemas.microsoft.com/office/drawing/2014/main" id="{45CDC722-FFDA-0114-BA8C-29CB14DE53EC}"/>
              </a:ext>
            </a:extLst>
          </p:cNvPr>
          <p:cNvSpPr/>
          <p:nvPr/>
        </p:nvSpPr>
        <p:spPr bwMode="auto">
          <a:xfrm flipH="1">
            <a:off x="8456552" y="4816837"/>
            <a:ext cx="144379" cy="231191"/>
          </a:xfrm>
          <a:prstGeom prst="roundRect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4" name="Rounded Rectangle 39">
            <a:extLst>
              <a:ext uri="{FF2B5EF4-FFF2-40B4-BE49-F238E27FC236}">
                <a16:creationId xmlns:a16="http://schemas.microsoft.com/office/drawing/2014/main" id="{D456F436-427B-94B1-F379-D2A26C125BB9}"/>
              </a:ext>
            </a:extLst>
          </p:cNvPr>
          <p:cNvSpPr/>
          <p:nvPr/>
        </p:nvSpPr>
        <p:spPr bwMode="auto">
          <a:xfrm flipH="1">
            <a:off x="8458827" y="5167129"/>
            <a:ext cx="144379" cy="231191"/>
          </a:xfrm>
          <a:prstGeom prst="roundRect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A1B41C1-2A09-31AB-8D07-78FEC050B16E}"/>
              </a:ext>
            </a:extLst>
          </p:cNvPr>
          <p:cNvCxnSpPr/>
          <p:nvPr/>
        </p:nvCxnSpPr>
        <p:spPr>
          <a:xfrm rot="5400000">
            <a:off x="8373552" y="5102798"/>
            <a:ext cx="293427" cy="13648"/>
          </a:xfrm>
          <a:prstGeom prst="line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D2F112-1886-24C0-CD4F-4AFE1D54ED33}"/>
              </a:ext>
            </a:extLst>
          </p:cNvPr>
          <p:cNvCxnSpPr/>
          <p:nvPr/>
        </p:nvCxnSpPr>
        <p:spPr>
          <a:xfrm rot="5400000">
            <a:off x="8389476" y="5459916"/>
            <a:ext cx="293427" cy="13648"/>
          </a:xfrm>
          <a:prstGeom prst="line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sp>
        <p:nvSpPr>
          <p:cNvPr id="37" name="Rounded Rectangle 42">
            <a:extLst>
              <a:ext uri="{FF2B5EF4-FFF2-40B4-BE49-F238E27FC236}">
                <a16:creationId xmlns:a16="http://schemas.microsoft.com/office/drawing/2014/main" id="{D1E037F9-9473-6EC0-C071-0AE1BB0664BC}"/>
              </a:ext>
            </a:extLst>
          </p:cNvPr>
          <p:cNvSpPr/>
          <p:nvPr/>
        </p:nvSpPr>
        <p:spPr bwMode="auto">
          <a:xfrm rot="20260364">
            <a:off x="10333867" y="4706713"/>
            <a:ext cx="144379" cy="231191"/>
          </a:xfrm>
          <a:prstGeom prst="roundRect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1B0096-DFD2-CE13-8411-A7EFAF98B0C4}"/>
              </a:ext>
            </a:extLst>
          </p:cNvPr>
          <p:cNvCxnSpPr/>
          <p:nvPr/>
        </p:nvCxnSpPr>
        <p:spPr>
          <a:xfrm rot="14860364" flipH="1">
            <a:off x="10203527" y="4651276"/>
            <a:ext cx="293427" cy="13648"/>
          </a:xfrm>
          <a:prstGeom prst="line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505D3E8-9CE5-6303-E56A-F5F0FAA2C987}"/>
              </a:ext>
            </a:extLst>
          </p:cNvPr>
          <p:cNvCxnSpPr/>
          <p:nvPr/>
        </p:nvCxnSpPr>
        <p:spPr>
          <a:xfrm rot="4060364">
            <a:off x="10275706" y="4951100"/>
            <a:ext cx="267274" cy="109303"/>
          </a:xfrm>
          <a:prstGeom prst="line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sp>
        <p:nvSpPr>
          <p:cNvPr id="40" name="Rounded Rectangle 45">
            <a:extLst>
              <a:ext uri="{FF2B5EF4-FFF2-40B4-BE49-F238E27FC236}">
                <a16:creationId xmlns:a16="http://schemas.microsoft.com/office/drawing/2014/main" id="{0B34EB31-791E-5B27-73A1-F3CABD02DBC5}"/>
              </a:ext>
            </a:extLst>
          </p:cNvPr>
          <p:cNvSpPr/>
          <p:nvPr/>
        </p:nvSpPr>
        <p:spPr bwMode="auto">
          <a:xfrm rot="629026">
            <a:off x="10334617" y="5071494"/>
            <a:ext cx="144379" cy="231191"/>
          </a:xfrm>
          <a:prstGeom prst="roundRect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1" name="Rounded Rectangle 46">
            <a:extLst>
              <a:ext uri="{FF2B5EF4-FFF2-40B4-BE49-F238E27FC236}">
                <a16:creationId xmlns:a16="http://schemas.microsoft.com/office/drawing/2014/main" id="{54DB2252-3F80-10A0-4C48-1A5450AE1AED}"/>
              </a:ext>
            </a:extLst>
          </p:cNvPr>
          <p:cNvSpPr/>
          <p:nvPr/>
        </p:nvSpPr>
        <p:spPr bwMode="auto">
          <a:xfrm rot="2268150">
            <a:off x="10212047" y="5363382"/>
            <a:ext cx="144379" cy="231191"/>
          </a:xfrm>
          <a:prstGeom prst="roundRect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C8B9799-EA85-6ACA-E6A0-B5916BF68DF2}"/>
              </a:ext>
            </a:extLst>
          </p:cNvPr>
          <p:cNvCxnSpPr/>
          <p:nvPr/>
        </p:nvCxnSpPr>
        <p:spPr>
          <a:xfrm rot="4060364">
            <a:off x="10271669" y="5281504"/>
            <a:ext cx="190086" cy="138348"/>
          </a:xfrm>
          <a:prstGeom prst="line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D369EB-654E-794F-A020-F6881D537290}"/>
              </a:ext>
            </a:extLst>
          </p:cNvPr>
          <p:cNvCxnSpPr/>
          <p:nvPr/>
        </p:nvCxnSpPr>
        <p:spPr>
          <a:xfrm rot="4060364">
            <a:off x="10140194" y="5551814"/>
            <a:ext cx="187101" cy="132997"/>
          </a:xfrm>
          <a:prstGeom prst="line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C3E1E20-D298-99F4-5575-6D2CCA9C0734}"/>
              </a:ext>
            </a:extLst>
          </p:cNvPr>
          <p:cNvSpPr txBox="1"/>
          <p:nvPr/>
        </p:nvSpPr>
        <p:spPr>
          <a:xfrm>
            <a:off x="2923945" y="1330516"/>
            <a:ext cx="16801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Identity Provider</a:t>
            </a:r>
          </a:p>
        </p:txBody>
      </p:sp>
      <p:pic>
        <p:nvPicPr>
          <p:cNvPr id="45" name="STS pic" descr="C:\Program Files\Microsoft Resource DVD Artwork\DVD_ART\Artwork_Imagery\HARDWARE_IMAGERY\Illustration - Misc Hardware\Windows Server Icons\Misc\Web Services.png">
            <a:extLst>
              <a:ext uri="{FF2B5EF4-FFF2-40B4-BE49-F238E27FC236}">
                <a16:creationId xmlns:a16="http://schemas.microsoft.com/office/drawing/2014/main" id="{1F22F40F-2A01-683B-84A9-46EF24E02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4109122" y="2486690"/>
            <a:ext cx="947737" cy="1023937"/>
          </a:xfrm>
          <a:prstGeom prst="rect">
            <a:avLst/>
          </a:prstGeom>
          <a:noFill/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4438A33-F991-15E6-E07B-950FB7BEFC7C}"/>
              </a:ext>
            </a:extLst>
          </p:cNvPr>
          <p:cNvSpPr txBox="1"/>
          <p:nvPr/>
        </p:nvSpPr>
        <p:spPr>
          <a:xfrm>
            <a:off x="4387390" y="2238566"/>
            <a:ext cx="3670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STS</a:t>
            </a:r>
          </a:p>
        </p:txBody>
      </p:sp>
      <p:sp>
        <p:nvSpPr>
          <p:cNvPr id="47" name="Interceptor">
            <a:extLst>
              <a:ext uri="{FF2B5EF4-FFF2-40B4-BE49-F238E27FC236}">
                <a16:creationId xmlns:a16="http://schemas.microsoft.com/office/drawing/2014/main" id="{D6DDD626-777C-277E-B3EA-0784F78C69A0}"/>
              </a:ext>
            </a:extLst>
          </p:cNvPr>
          <p:cNvSpPr/>
          <p:nvPr/>
        </p:nvSpPr>
        <p:spPr bwMode="auto">
          <a:xfrm>
            <a:off x="7333586" y="3952253"/>
            <a:ext cx="866273" cy="1376228"/>
          </a:xfrm>
          <a:prstGeom prst="homePlate">
            <a:avLst>
              <a:gd name="adj" fmla="val 22222"/>
            </a:avLst>
          </a:prstGeom>
          <a:ln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48" name="cred types" descr="C:\Program Files\Microsoft Resource DVD Artwork\DVD_ART\Artwork_Imagery\HARDWARE_IMAGERY\Illustration - Misc Hardware\Windows Server Icons\Security\Key 1.png">
            <a:extLst>
              <a:ext uri="{FF2B5EF4-FFF2-40B4-BE49-F238E27FC236}">
                <a16:creationId xmlns:a16="http://schemas.microsoft.com/office/drawing/2014/main" id="{0A3CF2E1-782D-1F9A-D7CC-F2861613B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31657" y="5565942"/>
            <a:ext cx="372657" cy="372657"/>
          </a:xfrm>
          <a:prstGeom prst="rect">
            <a:avLst/>
          </a:prstGeom>
          <a:noFill/>
        </p:spPr>
      </p:pic>
      <p:sp>
        <p:nvSpPr>
          <p:cNvPr id="49" name="Token">
            <a:extLst>
              <a:ext uri="{FF2B5EF4-FFF2-40B4-BE49-F238E27FC236}">
                <a16:creationId xmlns:a16="http://schemas.microsoft.com/office/drawing/2014/main" id="{CF322D86-1E68-1CB2-E145-28CC1403820B}"/>
              </a:ext>
            </a:extLst>
          </p:cNvPr>
          <p:cNvSpPr/>
          <p:nvPr/>
        </p:nvSpPr>
        <p:spPr bwMode="auto">
          <a:xfrm>
            <a:off x="4070622" y="3432489"/>
            <a:ext cx="808522" cy="770021"/>
          </a:xfrm>
          <a:prstGeom prst="pentagon">
            <a:avLst/>
          </a:prstGeom>
          <a:ln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0" name="CLaim 2">
            <a:extLst>
              <a:ext uri="{FF2B5EF4-FFF2-40B4-BE49-F238E27FC236}">
                <a16:creationId xmlns:a16="http://schemas.microsoft.com/office/drawing/2014/main" id="{0EB542F4-849D-D8B3-E88C-600367A9F75D}"/>
              </a:ext>
            </a:extLst>
          </p:cNvPr>
          <p:cNvSpPr/>
          <p:nvPr/>
        </p:nvSpPr>
        <p:spPr bwMode="auto">
          <a:xfrm>
            <a:off x="4243876" y="3721063"/>
            <a:ext cx="462012" cy="96252"/>
          </a:xfrm>
          <a:prstGeom prst="hexagon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1" name="CLaim 1">
            <a:extLst>
              <a:ext uri="{FF2B5EF4-FFF2-40B4-BE49-F238E27FC236}">
                <a16:creationId xmlns:a16="http://schemas.microsoft.com/office/drawing/2014/main" id="{91250D42-6D2E-C1A2-3368-FF4E95AA2B99}"/>
              </a:ext>
            </a:extLst>
          </p:cNvPr>
          <p:cNvSpPr/>
          <p:nvPr/>
        </p:nvSpPr>
        <p:spPr bwMode="auto">
          <a:xfrm>
            <a:off x="4242272" y="3875251"/>
            <a:ext cx="462012" cy="96252"/>
          </a:xfrm>
          <a:prstGeom prst="hexagon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CCD4AD-02A4-1C36-9AEC-55810EEB2F55}"/>
              </a:ext>
            </a:extLst>
          </p:cNvPr>
          <p:cNvSpPr txBox="1"/>
          <p:nvPr/>
        </p:nvSpPr>
        <p:spPr>
          <a:xfrm>
            <a:off x="3743489" y="4206865"/>
            <a:ext cx="14623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Security Token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EFF2B1-DCBE-B77D-8CE6-7C7A2F7C8FBE}"/>
              </a:ext>
            </a:extLst>
          </p:cNvPr>
          <p:cNvSpPr txBox="1"/>
          <p:nvPr/>
        </p:nvSpPr>
        <p:spPr>
          <a:xfrm>
            <a:off x="4735622" y="3675254"/>
            <a:ext cx="6684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Claims</a:t>
            </a:r>
          </a:p>
        </p:txBody>
      </p:sp>
      <p:grpSp>
        <p:nvGrpSpPr>
          <p:cNvPr id="54" name="token">
            <a:extLst>
              <a:ext uri="{FF2B5EF4-FFF2-40B4-BE49-F238E27FC236}">
                <a16:creationId xmlns:a16="http://schemas.microsoft.com/office/drawing/2014/main" id="{0695F7A2-D369-E58B-4BFE-3AF6E10603B3}"/>
              </a:ext>
            </a:extLst>
          </p:cNvPr>
          <p:cNvGrpSpPr/>
          <p:nvPr/>
        </p:nvGrpSpPr>
        <p:grpSpPr>
          <a:xfrm>
            <a:off x="4069022" y="3430889"/>
            <a:ext cx="808522" cy="770021"/>
            <a:chOff x="2029327" y="3425174"/>
            <a:chExt cx="808522" cy="770021"/>
          </a:xfrm>
        </p:grpSpPr>
        <p:sp>
          <p:nvSpPr>
            <p:cNvPr id="55" name="Regular Pentagon 64">
              <a:extLst>
                <a:ext uri="{FF2B5EF4-FFF2-40B4-BE49-F238E27FC236}">
                  <a16:creationId xmlns:a16="http://schemas.microsoft.com/office/drawing/2014/main" id="{65CBDFBA-D7DA-D596-3AFA-7876CFAD5583}"/>
                </a:ext>
              </a:extLst>
            </p:cNvPr>
            <p:cNvSpPr/>
            <p:nvPr/>
          </p:nvSpPr>
          <p:spPr bwMode="auto">
            <a:xfrm>
              <a:off x="2029327" y="3425174"/>
              <a:ext cx="808522" cy="770021"/>
            </a:xfrm>
            <a:prstGeom prst="pentagon">
              <a:avLst/>
            </a:prstGeom>
            <a:ln>
              <a:headEnd type="none" w="med" len="med"/>
              <a:tailEnd type="none" w="med" len="med"/>
            </a:ln>
            <a:effectLst>
              <a:outerShdw blurRad="40005" dist="22860" dir="5400000" rotWithShape="0">
                <a:srgbClr val="000000">
                  <a:alpha val="35000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BA354AD5-398D-8771-9E82-1D2491A68C8B}"/>
                </a:ext>
              </a:extLst>
            </p:cNvPr>
            <p:cNvSpPr/>
            <p:nvPr/>
          </p:nvSpPr>
          <p:spPr bwMode="auto">
            <a:xfrm>
              <a:off x="2202581" y="3713748"/>
              <a:ext cx="462012" cy="96252"/>
            </a:xfrm>
            <a:prstGeom prst="hexagon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40005" dist="22860" dir="5400000" rotWithShape="0">
                <a:srgbClr val="000000">
                  <a:alpha val="35000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7" name="Hexagon 56">
              <a:extLst>
                <a:ext uri="{FF2B5EF4-FFF2-40B4-BE49-F238E27FC236}">
                  <a16:creationId xmlns:a16="http://schemas.microsoft.com/office/drawing/2014/main" id="{37DD088F-6E7A-A576-D427-FD1AE832C8DA}"/>
                </a:ext>
              </a:extLst>
            </p:cNvPr>
            <p:cNvSpPr/>
            <p:nvPr/>
          </p:nvSpPr>
          <p:spPr bwMode="auto">
            <a:xfrm>
              <a:off x="2200977" y="3867936"/>
              <a:ext cx="462012" cy="96252"/>
            </a:xfrm>
            <a:prstGeom prst="hexagon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40005" dist="22860" dir="5400000" rotWithShape="0">
                <a:srgbClr val="000000">
                  <a:alpha val="35000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73FD7B8-5AE9-7152-7471-3538F72BDB9A}"/>
              </a:ext>
            </a:extLst>
          </p:cNvPr>
          <p:cNvSpPr txBox="1"/>
          <p:nvPr/>
        </p:nvSpPr>
        <p:spPr>
          <a:xfrm>
            <a:off x="8636086" y="3675254"/>
            <a:ext cx="13217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Relying Party</a:t>
            </a:r>
          </a:p>
        </p:txBody>
      </p:sp>
      <p:sp>
        <p:nvSpPr>
          <p:cNvPr id="59" name="claim 1">
            <a:extLst>
              <a:ext uri="{FF2B5EF4-FFF2-40B4-BE49-F238E27FC236}">
                <a16:creationId xmlns:a16="http://schemas.microsoft.com/office/drawing/2014/main" id="{6D9E80CF-469B-528C-EA74-1CAECBEFDBD9}"/>
              </a:ext>
            </a:extLst>
          </p:cNvPr>
          <p:cNvSpPr/>
          <p:nvPr/>
        </p:nvSpPr>
        <p:spPr bwMode="auto">
          <a:xfrm>
            <a:off x="7535716" y="4537606"/>
            <a:ext cx="462012" cy="96252"/>
          </a:xfrm>
          <a:prstGeom prst="hexagon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claim 2">
            <a:extLst>
              <a:ext uri="{FF2B5EF4-FFF2-40B4-BE49-F238E27FC236}">
                <a16:creationId xmlns:a16="http://schemas.microsoft.com/office/drawing/2014/main" id="{8D8AD499-4A3B-00D1-80AA-5FD84B52C4F0}"/>
              </a:ext>
            </a:extLst>
          </p:cNvPr>
          <p:cNvSpPr/>
          <p:nvPr/>
        </p:nvSpPr>
        <p:spPr bwMode="auto">
          <a:xfrm>
            <a:off x="7534112" y="4691794"/>
            <a:ext cx="462012" cy="96252"/>
          </a:xfrm>
          <a:prstGeom prst="hexagon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65" name="guy" descr="C:\Program Files\Microsoft Resource DVD Artwork\DVD_ART\Artwork_Imagery\HARDWARE_IMAGERY\Illustration - Misc Hardware\Windows Vista Illustration Icons\Generic User.png">
            <a:extLst>
              <a:ext uri="{FF2B5EF4-FFF2-40B4-BE49-F238E27FC236}">
                <a16:creationId xmlns:a16="http://schemas.microsoft.com/office/drawing/2014/main" id="{1D150209-3608-9E95-26CD-B6359C6E6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2193695" y="5163024"/>
            <a:ext cx="800561" cy="974267"/>
          </a:xfrm>
          <a:prstGeom prst="rect">
            <a:avLst/>
          </a:prstGeom>
          <a:noFill/>
        </p:spPr>
      </p:pic>
      <p:pic>
        <p:nvPicPr>
          <p:cNvPr id="66" name="key" descr="C:\Program Files\Microsoft Resource DVD Artwork\DVD_ART\Artwork_Imagery\HARDWARE_IMAGERY\Illustration - Misc Hardware\Windows Server Icons\Security\Key 1.png">
            <a:extLst>
              <a:ext uri="{FF2B5EF4-FFF2-40B4-BE49-F238E27FC236}">
                <a16:creationId xmlns:a16="http://schemas.microsoft.com/office/drawing/2014/main" id="{847B6D65-1020-BB52-C286-4B9C9C941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2923945" y="4674546"/>
            <a:ext cx="372657" cy="3726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255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-0.67709 -0.5370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4" y="-2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59259E-6 L -0.5819 -0.5375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02" y="-2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7.40741E-7 L -0.77513 -0.43333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63" y="-21667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-0.77461 -0.44051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37" y="-2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0"/>
                            </p:stCondLst>
                            <p:childTnLst>
                              <p:par>
                                <p:cTn id="10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-0.11419 0.06875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6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11419 -0.27454 " pathEditMode="relative" rAng="0" ptsTypes="AA">
                                      <p:cBhvr>
                                        <p:cTn id="1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03" y="-1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00"/>
                            </p:stCondLst>
                            <p:childTnLst>
                              <p:par>
                                <p:cTn id="20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-0.09948 0.15093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4" y="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00"/>
                            </p:stCondLst>
                            <p:childTnLst>
                              <p:par>
                                <p:cTn id="23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948 0.15093 L 0.36627 0.12431 " pathEditMode="relative" rAng="0" ptsTypes="AA">
                                      <p:cBhvr>
                                        <p:cTn id="23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81" y="-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0.10013 -0.00301 " pathEditMode="relative" rAng="0" ptsTypes="AA">
                                      <p:cBhvr>
                                        <p:cTn id="24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162"/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0.10052 0.00278 " pathEditMode="relative" rAng="0" ptsTypes="AA">
                                      <p:cBhvr>
                                        <p:cTn id="25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26" y="139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 animBg="1"/>
      <p:bldP spid="17" grpId="1" animBg="1"/>
      <p:bldP spid="22" grpId="0" animBg="1"/>
      <p:bldP spid="23" grpId="0" animBg="1"/>
      <p:bldP spid="26" grpId="0" animBg="1"/>
      <p:bldP spid="27" grpId="0" animBg="1"/>
      <p:bldP spid="30" grpId="0" animBg="1"/>
      <p:bldP spid="33" grpId="0" animBg="1"/>
      <p:bldP spid="34" grpId="0" animBg="1"/>
      <p:bldP spid="37" grpId="0" animBg="1"/>
      <p:bldP spid="40" grpId="0" animBg="1"/>
      <p:bldP spid="41" grpId="0" animBg="1"/>
      <p:bldP spid="44" grpId="0"/>
      <p:bldP spid="46" grpId="0"/>
      <p:bldP spid="47" grpId="0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/>
      <p:bldP spid="52" grpId="1"/>
      <p:bldP spid="53" grpId="0"/>
      <p:bldP spid="53" grpId="1"/>
      <p:bldP spid="58" grpId="0"/>
      <p:bldP spid="59" grpId="0" animBg="1"/>
      <p:bldP spid="59" grpId="1" animBg="1"/>
      <p:bldP spid="60" grpId="0" animBg="1"/>
      <p:bldP spid="6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3F169-B153-1110-D30A-53310886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8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595A3-C68F-9D60-48B9-2552D774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this happened...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FC4FD-C4A0-EC37-7E68-4F263D651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B496D8-3758-A7FE-7311-B1319425782A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3123710" y="1909763"/>
            <a:ext cx="6076342" cy="379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52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3F169-B153-1110-D30A-53310886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9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595A3-C68F-9D60-48B9-2552D774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this happened...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FC4FD-C4A0-EC37-7E68-4F263D651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 descr="Afbeeldingsresultaat voor application mashups">
            <a:extLst>
              <a:ext uri="{FF2B5EF4-FFF2-40B4-BE49-F238E27FC236}">
                <a16:creationId xmlns:a16="http://schemas.microsoft.com/office/drawing/2014/main" id="{68ACF600-0C2F-5F78-391A-68F449C3EDD3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256" y="2048669"/>
            <a:ext cx="390525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060904"/>
      </p:ext>
    </p:extLst>
  </p:cSld>
  <p:clrMapOvr>
    <a:masterClrMapping/>
  </p:clrMapOvr>
</p:sld>
</file>

<file path=ppt/theme/theme1.xml><?xml version="1.0" encoding="utf-8"?>
<a:theme xmlns:a="http://schemas.openxmlformats.org/drawingml/2006/main" name="Huisstijl">
  <a:themeElements>
    <a:clrScheme name="Ordina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58220"/>
      </a:accent1>
      <a:accent2>
        <a:srgbClr val="58595B"/>
      </a:accent2>
      <a:accent3>
        <a:srgbClr val="000000"/>
      </a:accent3>
      <a:accent4>
        <a:srgbClr val="007F91"/>
      </a:accent4>
      <a:accent5>
        <a:srgbClr val="3DA4BF"/>
      </a:accent5>
      <a:accent6>
        <a:srgbClr val="E1E1E1"/>
      </a:accent6>
      <a:hlink>
        <a:srgbClr val="000000"/>
      </a:hlink>
      <a:folHlink>
        <a:srgbClr val="000000"/>
      </a:folHlink>
    </a:clrScheme>
    <a:fontScheme name="Lettertypen Ordina PP">
      <a:majorFont>
        <a:latin typeface="Roboto Condensed Light"/>
        <a:ea typeface=""/>
        <a:cs typeface=""/>
      </a:majorFont>
      <a:minorFont>
        <a:latin typeface="Roboto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800" dirty="0" err="1" smtClean="0"/>
        </a:defPPr>
      </a:lstStyle>
    </a:txDef>
  </a:objectDefaults>
  <a:extraClrSchemeLst/>
  <a:custClrLst>
    <a:custClr name="Verbinding">
      <a:srgbClr val="F58220"/>
    </a:custClr>
    <a:custClr name="Betrouwbaar">
      <a:srgbClr val="58595B"/>
    </a:custClr>
    <a:custClr name="Voorloper">
      <a:srgbClr val="000000"/>
    </a:custClr>
    <a:custClr name="Ontdekking 100%">
      <a:srgbClr val="007F91"/>
    </a:custClr>
    <a:custClr name="Ontdekking 80%">
      <a:srgbClr val="3398A7"/>
    </a:custClr>
    <a:custClr name="Ontdekking 60%">
      <a:srgbClr val="66B2BD"/>
    </a:custClr>
    <a:custClr name="Ontdekking 40%">
      <a:srgbClr val="99CCD3"/>
    </a:custClr>
    <a:custClr name="Ontdekking 20%">
      <a:srgbClr val="CCE6E9"/>
    </a:custClr>
    <a:custClr name="Versnelling 100%">
      <a:srgbClr val="3DA4BF"/>
    </a:custClr>
    <a:custClr name="Versnelling 80%">
      <a:srgbClr val="64B6CC"/>
    </a:custClr>
    <a:custClr name="Versnelling 60%">
      <a:srgbClr val="8BC8D8"/>
    </a:custClr>
    <a:custClr name="Versnelling 40%">
      <a:srgbClr val="B1DBE6"/>
    </a:custClr>
    <a:custClr name="Versnelling 20%">
      <a:srgbClr val="D8EDF2"/>
    </a:custClr>
    <a:custClr name="Lichtgrijs">
      <a:srgbClr val="E1E1E1"/>
    </a:custClr>
    <a:custClr name="Wit">
      <a:srgbClr val="FFFFFF"/>
    </a:custClr>
  </a:custClrLst>
  <a:extLst>
    <a:ext uri="{05A4C25C-085E-4340-85A3-A5531E510DB2}">
      <thm15:themeFamily xmlns:thm15="http://schemas.microsoft.com/office/thememl/2012/main" name="Presentatie Ordina.potx" id="{5834629C-9223-43DD-BA21-4D9936661E8A}" vid="{4B6BF035-6719-4F93-8FF2-195FCAFED06A}"/>
    </a:ext>
  </a:extLst>
</a:theme>
</file>

<file path=ppt/theme/theme2.xml><?xml version="1.0" encoding="utf-8"?>
<a:theme xmlns:a="http://schemas.openxmlformats.org/drawingml/2006/main" name="Office-thema">
  <a:themeElements>
    <a:clrScheme name="Notes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58220"/>
      </a:accent1>
      <a:accent2>
        <a:srgbClr val="58595B"/>
      </a:accent2>
      <a:accent3>
        <a:srgbClr val="000000"/>
      </a:accent3>
      <a:accent4>
        <a:srgbClr val="007F91"/>
      </a:accent4>
      <a:accent5>
        <a:srgbClr val="3DA4BF"/>
      </a:accent5>
      <a:accent6>
        <a:srgbClr val="E1E1E1"/>
      </a:accent6>
      <a:hlink>
        <a:srgbClr val="000000"/>
      </a:hlink>
      <a:folHlink>
        <a:srgbClr val="000000"/>
      </a:folHlink>
    </a:clrScheme>
    <a:fontScheme name="Notes fonts">
      <a:majorFont>
        <a:latin typeface="Roboto Condensed Light"/>
        <a:ea typeface=""/>
        <a:cs typeface=""/>
      </a:majorFont>
      <a:minorFont>
        <a:latin typeface="Roboto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Handout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58220"/>
      </a:accent1>
      <a:accent2>
        <a:srgbClr val="58595B"/>
      </a:accent2>
      <a:accent3>
        <a:srgbClr val="000000"/>
      </a:accent3>
      <a:accent4>
        <a:srgbClr val="007F91"/>
      </a:accent4>
      <a:accent5>
        <a:srgbClr val="3DA4BF"/>
      </a:accent5>
      <a:accent6>
        <a:srgbClr val="E1E1E1"/>
      </a:accent6>
      <a:hlink>
        <a:srgbClr val="000000"/>
      </a:hlink>
      <a:folHlink>
        <a:srgbClr val="000000"/>
      </a:folHlink>
    </a:clrScheme>
    <a:fontScheme name="Handout fonts">
      <a:majorFont>
        <a:latin typeface="Roboto Condensed Light"/>
        <a:ea typeface=""/>
        <a:cs typeface=""/>
      </a:majorFont>
      <a:minorFont>
        <a:latin typeface="Roboto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juid xmlns="http://www.joulesunlimited.com/juid"/>
</file>

<file path=customXml/item10.xml><?xml version="1.0" encoding="utf-8"?>
<juid xmlns="http://www.joulesunlimited.com/juid"/>
</file>

<file path=customXml/item11.xml><?xml version="1.0" encoding="utf-8"?>
<juid xmlns="http://www.joulesunlimited.com/juid"/>
</file>

<file path=customXml/item12.xml><?xml version="1.0" encoding="utf-8"?>
<juid xmlns="http://www.joulesunlimited.com/juid"/>
</file>

<file path=customXml/item13.xml><?xml version="1.0" encoding="utf-8"?>
<juid xmlns="http://www.joulesunlimited.com/juid"/>
</file>

<file path=customXml/item14.xml><?xml version="1.0" encoding="utf-8"?>
<juid xmlns="http://www.joulesunlimited.com/juid"/>
</file>

<file path=customXml/item15.xml><?xml version="1.0" encoding="utf-8"?>
<juid xmlns="http://www.joulesunlimited.com/juid"/>
</file>

<file path=customXml/item16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CAF810377FB649B1B194C148969055" ma:contentTypeVersion="12" ma:contentTypeDescription="Create a new document." ma:contentTypeScope="" ma:versionID="403c79dd6b5b7e5d2598a959e7f4dd1e">
  <xsd:schema xmlns:xsd="http://www.w3.org/2001/XMLSchema" xmlns:xs="http://www.w3.org/2001/XMLSchema" xmlns:p="http://schemas.microsoft.com/office/2006/metadata/properties" xmlns:ns2="7268ef3f-f62b-4ee8-b14c-20276f5ba873" xmlns:ns3="eed64689-7d28-4993-809f-1ee2d0b7d653" targetNamespace="http://schemas.microsoft.com/office/2006/metadata/properties" ma:root="true" ma:fieldsID="4ae1df054885d2585ee50cdccc333768" ns2:_="" ns3:_="">
    <xsd:import namespace="7268ef3f-f62b-4ee8-b14c-20276f5ba873"/>
    <xsd:import namespace="eed64689-7d28-4993-809f-1ee2d0b7d6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68ef3f-f62b-4ee8-b14c-20276f5ba8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d64689-7d28-4993-809f-1ee2d0b7d65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7.xml><?xml version="1.0" encoding="utf-8"?>
<juid xmlns="http://www.joulesunlimited.com/juid"/>
</file>

<file path=customXml/item18.xml><?xml version="1.0" encoding="utf-8"?>
<juid xmlns="http://www.joulesunlimited.com/juid"/>
</file>

<file path=customXml/item19.xml><?xml version="1.0" encoding="utf-8"?>
<juid xmlns="http://www.joulesunlimited.com/juid"/>
</file>

<file path=customXml/item2.xml><?xml version="1.0" encoding="utf-8"?>
<juid xmlns="http://www.joulesunlimited.com/juid"/>
</file>

<file path=customXml/item20.xml><?xml version="1.0" encoding="utf-8"?>
<juid xmlns="http://www.joulesunlimited.com/juid"/>
</file>

<file path=customXml/item3.xml><?xml version="1.0" encoding="utf-8"?>
<juid xmlns="http://www.joulesunlimited.com/juid"/>
</file>

<file path=customXml/item4.xml><?xml version="1.0" encoding="utf-8"?>
<juid xmlns="http://www.joulesunlimited.com/juid"/>
</file>

<file path=customXml/item5.xml><?xml version="1.0" encoding="utf-8"?>
<juid xmlns="http://www.joulesunlimited.com/juid"/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7.xml><?xml version="1.0" encoding="utf-8"?>
<juid xmlns="http://www.joulesunlimited.com/juid"/>
</file>

<file path=customXml/item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9.xml><?xml version="1.0" encoding="utf-8"?>
<juid xmlns="http://www.joulesunlimited.com/juid"/>
</file>

<file path=customXml/itemProps1.xml><?xml version="1.0" encoding="utf-8"?>
<ds:datastoreItem xmlns:ds="http://schemas.openxmlformats.org/officeDocument/2006/customXml" ds:itemID="{72B480DD-E4FD-40E7-8978-82577B49EB47}">
  <ds:schemaRefs>
    <ds:schemaRef ds:uri="http://www.joulesunlimited.com/juid"/>
  </ds:schemaRefs>
</ds:datastoreItem>
</file>

<file path=customXml/itemProps10.xml><?xml version="1.0" encoding="utf-8"?>
<ds:datastoreItem xmlns:ds="http://schemas.openxmlformats.org/officeDocument/2006/customXml" ds:itemID="{EF145F43-DA97-4E46-9278-A83BCC3C9AAD}">
  <ds:schemaRefs>
    <ds:schemaRef ds:uri="http://www.joulesunlimited.com/juid"/>
  </ds:schemaRefs>
</ds:datastoreItem>
</file>

<file path=customXml/itemProps11.xml><?xml version="1.0" encoding="utf-8"?>
<ds:datastoreItem xmlns:ds="http://schemas.openxmlformats.org/officeDocument/2006/customXml" ds:itemID="{A1C66EA0-F401-4E46-AE87-0CEB7AA89CBF}">
  <ds:schemaRefs>
    <ds:schemaRef ds:uri="http://www.joulesunlimited.com/juid"/>
  </ds:schemaRefs>
</ds:datastoreItem>
</file>

<file path=customXml/itemProps12.xml><?xml version="1.0" encoding="utf-8"?>
<ds:datastoreItem xmlns:ds="http://schemas.openxmlformats.org/officeDocument/2006/customXml" ds:itemID="{424F8E70-4947-4393-9816-10880D729046}">
  <ds:schemaRefs>
    <ds:schemaRef ds:uri="http://www.joulesunlimited.com/juid"/>
  </ds:schemaRefs>
</ds:datastoreItem>
</file>

<file path=customXml/itemProps13.xml><?xml version="1.0" encoding="utf-8"?>
<ds:datastoreItem xmlns:ds="http://schemas.openxmlformats.org/officeDocument/2006/customXml" ds:itemID="{05B3F399-E2A0-6F48-A37C-C41590802DE2}">
  <ds:schemaRefs>
    <ds:schemaRef ds:uri="http://www.joulesunlimited.com/juid"/>
  </ds:schemaRefs>
</ds:datastoreItem>
</file>

<file path=customXml/itemProps14.xml><?xml version="1.0" encoding="utf-8"?>
<ds:datastoreItem xmlns:ds="http://schemas.openxmlformats.org/officeDocument/2006/customXml" ds:itemID="{B1F87FA6-2521-5447-B606-9E80DC464F26}">
  <ds:schemaRefs>
    <ds:schemaRef ds:uri="http://www.joulesunlimited.com/juid"/>
  </ds:schemaRefs>
</ds:datastoreItem>
</file>

<file path=customXml/itemProps15.xml><?xml version="1.0" encoding="utf-8"?>
<ds:datastoreItem xmlns:ds="http://schemas.openxmlformats.org/officeDocument/2006/customXml" ds:itemID="{35FE0581-3912-4194-A8B7-0D36FDD31FB8}">
  <ds:schemaRefs>
    <ds:schemaRef ds:uri="http://www.joulesunlimited.com/juid"/>
  </ds:schemaRefs>
</ds:datastoreItem>
</file>

<file path=customXml/itemProps16.xml><?xml version="1.0" encoding="utf-8"?>
<ds:datastoreItem xmlns:ds="http://schemas.openxmlformats.org/officeDocument/2006/customXml" ds:itemID="{0DEDF757-C113-4730-9759-CBE97CF59C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68ef3f-f62b-4ee8-b14c-20276f5ba873"/>
    <ds:schemaRef ds:uri="eed64689-7d28-4993-809f-1ee2d0b7d6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7.xml><?xml version="1.0" encoding="utf-8"?>
<ds:datastoreItem xmlns:ds="http://schemas.openxmlformats.org/officeDocument/2006/customXml" ds:itemID="{7F0DBC77-E71E-3946-B016-4DEF83B4609B}">
  <ds:schemaRefs>
    <ds:schemaRef ds:uri="http://www.joulesunlimited.com/juid"/>
  </ds:schemaRefs>
</ds:datastoreItem>
</file>

<file path=customXml/itemProps18.xml><?xml version="1.0" encoding="utf-8"?>
<ds:datastoreItem xmlns:ds="http://schemas.openxmlformats.org/officeDocument/2006/customXml" ds:itemID="{214945B4-2FDA-4C22-A3F2-5352FEFB29E6}">
  <ds:schemaRefs>
    <ds:schemaRef ds:uri="http://www.joulesunlimited.com/juid"/>
  </ds:schemaRefs>
</ds:datastoreItem>
</file>

<file path=customXml/itemProps19.xml><?xml version="1.0" encoding="utf-8"?>
<ds:datastoreItem xmlns:ds="http://schemas.openxmlformats.org/officeDocument/2006/customXml" ds:itemID="{07AF5B58-F2E7-C649-B57D-C354F02533FB}">
  <ds:schemaRefs>
    <ds:schemaRef ds:uri="http://www.joulesunlimited.com/juid"/>
  </ds:schemaRefs>
</ds:datastoreItem>
</file>

<file path=customXml/itemProps2.xml><?xml version="1.0" encoding="utf-8"?>
<ds:datastoreItem xmlns:ds="http://schemas.openxmlformats.org/officeDocument/2006/customXml" ds:itemID="{B586B0A9-4485-064D-B1EF-DBA053DE5629}">
  <ds:schemaRefs>
    <ds:schemaRef ds:uri="http://www.joulesunlimited.com/juid"/>
  </ds:schemaRefs>
</ds:datastoreItem>
</file>

<file path=customXml/itemProps20.xml><?xml version="1.0" encoding="utf-8"?>
<ds:datastoreItem xmlns:ds="http://schemas.openxmlformats.org/officeDocument/2006/customXml" ds:itemID="{1C71CFC2-C8C9-42A4-9648-7095CB501E09}">
  <ds:schemaRefs>
    <ds:schemaRef ds:uri="http://www.joulesunlimited.com/juid"/>
  </ds:schemaRefs>
</ds:datastoreItem>
</file>

<file path=customXml/itemProps3.xml><?xml version="1.0" encoding="utf-8"?>
<ds:datastoreItem xmlns:ds="http://schemas.openxmlformats.org/officeDocument/2006/customXml" ds:itemID="{491D02F2-3A87-4B17-9A38-2C6916B81D0A}">
  <ds:schemaRefs>
    <ds:schemaRef ds:uri="http://www.joulesunlimited.com/juid"/>
  </ds:schemaRefs>
</ds:datastoreItem>
</file>

<file path=customXml/itemProps4.xml><?xml version="1.0" encoding="utf-8"?>
<ds:datastoreItem xmlns:ds="http://schemas.openxmlformats.org/officeDocument/2006/customXml" ds:itemID="{B254486B-39B1-43A8-BF90-E3B7D0BE77DA}">
  <ds:schemaRefs>
    <ds:schemaRef ds:uri="http://www.joulesunlimited.com/juid"/>
  </ds:schemaRefs>
</ds:datastoreItem>
</file>

<file path=customXml/itemProps5.xml><?xml version="1.0" encoding="utf-8"?>
<ds:datastoreItem xmlns:ds="http://schemas.openxmlformats.org/officeDocument/2006/customXml" ds:itemID="{0C06B836-1B4D-C54B-ACA9-CB80BAF4810E}">
  <ds:schemaRefs>
    <ds:schemaRef ds:uri="http://www.joulesunlimited.com/juid"/>
  </ds:schemaRefs>
</ds:datastoreItem>
</file>

<file path=customXml/itemProps6.xml><?xml version="1.0" encoding="utf-8"?>
<ds:datastoreItem xmlns:ds="http://schemas.openxmlformats.org/officeDocument/2006/customXml" ds:itemID="{CDBE4AC1-C8E5-4DBD-A316-8898A0978811}">
  <ds:schemaRefs>
    <ds:schemaRef ds:uri="http://schemas.microsoft.com/office/2006/documentManagement/types"/>
    <ds:schemaRef ds:uri="7268ef3f-f62b-4ee8-b14c-20276f5ba873"/>
    <ds:schemaRef ds:uri="eed64689-7d28-4993-809f-1ee2d0b7d653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7.xml><?xml version="1.0" encoding="utf-8"?>
<ds:datastoreItem xmlns:ds="http://schemas.openxmlformats.org/officeDocument/2006/customXml" ds:itemID="{59EBB92C-B5E4-4C2E-9890-E18D9B4BBAC7}">
  <ds:schemaRefs>
    <ds:schemaRef ds:uri="http://www.joulesunlimited.com/juid"/>
  </ds:schemaRefs>
</ds:datastoreItem>
</file>

<file path=customXml/itemProps8.xml><?xml version="1.0" encoding="utf-8"?>
<ds:datastoreItem xmlns:ds="http://schemas.openxmlformats.org/officeDocument/2006/customXml" ds:itemID="{22A33597-48FB-4D3A-8A60-9AE242F1460E}">
  <ds:schemaRefs>
    <ds:schemaRef ds:uri="http://schemas.microsoft.com/sharepoint/v3/contenttype/forms"/>
  </ds:schemaRefs>
</ds:datastoreItem>
</file>

<file path=customXml/itemProps9.xml><?xml version="1.0" encoding="utf-8"?>
<ds:datastoreItem xmlns:ds="http://schemas.openxmlformats.org/officeDocument/2006/customXml" ds:itemID="{724C8D94-003E-A64B-9037-4F17E055C2BA}">
  <ds:schemaRefs>
    <ds:schemaRef ds:uri="http://www.joulesunlimited.com/jui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1278</TotalTime>
  <Words>2586</Words>
  <Application>Microsoft Office PowerPoint</Application>
  <PresentationFormat>Widescreen</PresentationFormat>
  <Paragraphs>551</Paragraphs>
  <Slides>66</Slides>
  <Notes>24</Notes>
  <HiddenSlides>7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Söhne</vt:lpstr>
      <vt:lpstr>Roboto</vt:lpstr>
      <vt:lpstr>Roboto Condensed</vt:lpstr>
      <vt:lpstr>Courier New</vt:lpstr>
      <vt:lpstr>Roboto Condensed Light</vt:lpstr>
      <vt:lpstr>Roboto Light</vt:lpstr>
      <vt:lpstr>Calibri</vt:lpstr>
      <vt:lpstr>-apple-system</vt:lpstr>
      <vt:lpstr>Arial</vt:lpstr>
      <vt:lpstr>Huisstijl</vt:lpstr>
      <vt:lpstr>PowerPoint Presentation</vt:lpstr>
      <vt:lpstr>Agenda </vt:lpstr>
      <vt:lpstr>PowerPoint Presentation</vt:lpstr>
      <vt:lpstr>In the beginning …</vt:lpstr>
      <vt:lpstr>Identification in Real Life</vt:lpstr>
      <vt:lpstr>...then came Federation</vt:lpstr>
      <vt:lpstr>Claims Can Set Your Application Free</vt:lpstr>
      <vt:lpstr>Then this happened...</vt:lpstr>
      <vt:lpstr>Then this happened...</vt:lpstr>
      <vt:lpstr>Password Sharing Anti-Pattern</vt:lpstr>
      <vt:lpstr>Modern Applications</vt:lpstr>
      <vt:lpstr>Security Protocols(I)</vt:lpstr>
      <vt:lpstr>Security Protocols(II)</vt:lpstr>
      <vt:lpstr>PowerPoint Presentation</vt:lpstr>
      <vt:lpstr>ROLES in Oauth 2.0</vt:lpstr>
      <vt:lpstr>Oauth 2.0</vt:lpstr>
      <vt:lpstr>Authorization Server</vt:lpstr>
      <vt:lpstr>OAuth 2.0 grants</vt:lpstr>
      <vt:lpstr>What’s wrong with OAuth 2.0?</vt:lpstr>
      <vt:lpstr>What’s wrong with OAuth 2.0?</vt:lpstr>
      <vt:lpstr>PowerPoint Presentation</vt:lpstr>
      <vt:lpstr>Open ID Connect (OIDC)</vt:lpstr>
      <vt:lpstr>Open ID Connect (OIDC)</vt:lpstr>
      <vt:lpstr>OIDC</vt:lpstr>
      <vt:lpstr>OAuth 2.0 and OIDC grants</vt:lpstr>
      <vt:lpstr>Client Types</vt:lpstr>
      <vt:lpstr>PowerPoint Presentation</vt:lpstr>
      <vt:lpstr>PowerPoint Presentation</vt:lpstr>
      <vt:lpstr>PowerPoint Presentation</vt:lpstr>
      <vt:lpstr>CLIENT CREDENTIALS Grant</vt:lpstr>
      <vt:lpstr>Client credentials grant</vt:lpstr>
      <vt:lpstr>PowerPoint Presentation</vt:lpstr>
      <vt:lpstr>PowerPoint Presentation</vt:lpstr>
      <vt:lpstr>Authorization Code Flow Long lived API Access</vt:lpstr>
      <vt:lpstr>Authorization Code Flow response</vt:lpstr>
      <vt:lpstr>Back channel communication</vt:lpstr>
      <vt:lpstr>PowerPoint Presentation</vt:lpstr>
      <vt:lpstr>PowerPoint Presentation</vt:lpstr>
      <vt:lpstr>PowerPoint Presentation</vt:lpstr>
      <vt:lpstr>Authorization Code Grant with PKCE</vt:lpstr>
      <vt:lpstr>PowerPoint Presentation</vt:lpstr>
      <vt:lpstr>PowerPoint Presentation</vt:lpstr>
      <vt:lpstr>Authorization code grant with pkce</vt:lpstr>
      <vt:lpstr>PowerPoint Presentation</vt:lpstr>
      <vt:lpstr>PowerPoint Presentation</vt:lpstr>
      <vt:lpstr>PowerPoint Presentation</vt:lpstr>
      <vt:lpstr>PowerPoint Presentation</vt:lpstr>
      <vt:lpstr>Oauth 2.1 FLOWS</vt:lpstr>
      <vt:lpstr>Refresh Token Flow</vt:lpstr>
      <vt:lpstr>Oauth 2.1 FLOWS</vt:lpstr>
      <vt:lpstr>Refresh Token FLOW </vt:lpstr>
      <vt:lpstr>Refresh Token FLOW </vt:lpstr>
      <vt:lpstr>PowerPoint Presentation</vt:lpstr>
      <vt:lpstr>Refresh Token FLOW </vt:lpstr>
      <vt:lpstr>PowerPoint Presentation</vt:lpstr>
      <vt:lpstr>Refresh Token FLOW </vt:lpstr>
      <vt:lpstr>PowerPoint Presentation</vt:lpstr>
      <vt:lpstr>Refresh Token FLOW </vt:lpstr>
      <vt:lpstr>PowerPoint Presentation</vt:lpstr>
      <vt:lpstr>PowerPoint Presentation</vt:lpstr>
      <vt:lpstr>Backend-for-frontend</vt:lpstr>
      <vt:lpstr>PowerPoint Presentation</vt:lpstr>
      <vt:lpstr>PowerPoint Presentation</vt:lpstr>
      <vt:lpstr>PowerPoint Presentation</vt:lpstr>
      <vt:lpstr>Takeaways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Jeroen Miechels</dc:creator>
  <cp:keywords/>
  <dc:description>_x000d_
Sjabloonversie: 1.0a - 12  maart 2020_x000d_
Ontwerp: www.Enof.nl_x000d_
Sjablonen: www.JoulesUnlimited.com</dc:description>
  <cp:lastModifiedBy>Wullems, Bart</cp:lastModifiedBy>
  <cp:revision>76</cp:revision>
  <dcterms:created xsi:type="dcterms:W3CDTF">2020-03-25T09:01:39Z</dcterms:created>
  <dcterms:modified xsi:type="dcterms:W3CDTF">2023-02-08T08:03:28Z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0x01010016CAF810377FB649B1B194C148969055</vt:lpwstr>
  </property>
</Properties>
</file>